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4"/>
    <p:sldMasterId id="2147483934" r:id="rId5"/>
    <p:sldMasterId id="2147483949" r:id="rId6"/>
  </p:sldMasterIdLst>
  <p:notesMasterIdLst>
    <p:notesMasterId r:id="rId25"/>
  </p:notesMasterIdLst>
  <p:sldIdLst>
    <p:sldId id="368" r:id="rId7"/>
    <p:sldId id="369" r:id="rId8"/>
    <p:sldId id="342" r:id="rId9"/>
    <p:sldId id="298" r:id="rId10"/>
    <p:sldId id="299" r:id="rId11"/>
    <p:sldId id="300" r:id="rId12"/>
    <p:sldId id="301" r:id="rId13"/>
    <p:sldId id="302" r:id="rId14"/>
    <p:sldId id="292" r:id="rId15"/>
    <p:sldId id="304" r:id="rId16"/>
    <p:sldId id="306" r:id="rId17"/>
    <p:sldId id="307" r:id="rId18"/>
    <p:sldId id="308" r:id="rId19"/>
    <p:sldId id="309" r:id="rId20"/>
    <p:sldId id="367" r:id="rId21"/>
    <p:sldId id="370" r:id="rId22"/>
    <p:sldId id="353" r:id="rId23"/>
    <p:sldId id="3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4E0"/>
    <a:srgbClr val="00A0DC"/>
    <a:srgbClr val="40749B"/>
    <a:srgbClr val="C40D3C"/>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5" autoAdjust="0"/>
    <p:restoredTop sz="93792" autoAdjust="0"/>
  </p:normalViewPr>
  <p:slideViewPr>
    <p:cSldViewPr snapToGrid="0">
      <p:cViewPr varScale="1">
        <p:scale>
          <a:sx n="128" d="100"/>
          <a:sy n="128" d="100"/>
        </p:scale>
        <p:origin x="4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Lato" panose="020F0502020204030203" pitchFamily="34"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Lato" panose="020F0502020204030203" pitchFamily="34" charset="77"/>
              </a:defRPr>
            </a:lvl1pPr>
          </a:lstStyle>
          <a:p>
            <a:fld id="{45B45872-694C-0740-8228-6C26403765BA}" type="datetimeFigureOut">
              <a:rPr lang="en-US" smtClean="0"/>
              <a:pPr/>
              <a:t>9/17/21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Lato" panose="020F0502020204030203" pitchFamily="34"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Lato" panose="020F0502020204030203" pitchFamily="34" charset="77"/>
              </a:defRPr>
            </a:lvl1pPr>
          </a:lstStyle>
          <a:p>
            <a:fld id="{35F31B77-8D5F-1847-A82A-0F73DD1F7D90}" type="slidenum">
              <a:rPr lang="en-US" smtClean="0"/>
              <a:pPr/>
              <a:t>‹#›</a:t>
            </a:fld>
            <a:endParaRPr lang="en-US" dirty="0"/>
          </a:p>
        </p:txBody>
      </p:sp>
    </p:spTree>
    <p:extLst>
      <p:ext uri="{BB962C8B-B14F-4D97-AF65-F5344CB8AC3E}">
        <p14:creationId xmlns:p14="http://schemas.microsoft.com/office/powerpoint/2010/main" val="151567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ato" panose="020F0502020204030203" pitchFamily="34" charset="77"/>
        <a:ea typeface="+mn-ea"/>
        <a:cs typeface="+mn-cs"/>
      </a:defRPr>
    </a:lvl1pPr>
    <a:lvl2pPr marL="457200" algn="l" defTabSz="914400" rtl="0" eaLnBrk="1" latinLnBrk="0" hangingPunct="1">
      <a:defRPr sz="1200" b="0" i="0" kern="1200">
        <a:solidFill>
          <a:schemeClr val="tx1"/>
        </a:solidFill>
        <a:latin typeface="Lato" panose="020F0502020204030203" pitchFamily="34" charset="77"/>
        <a:ea typeface="+mn-ea"/>
        <a:cs typeface="+mn-cs"/>
      </a:defRPr>
    </a:lvl2pPr>
    <a:lvl3pPr marL="914400" algn="l" defTabSz="914400" rtl="0" eaLnBrk="1" latinLnBrk="0" hangingPunct="1">
      <a:defRPr sz="1200" b="0" i="0" kern="1200">
        <a:solidFill>
          <a:schemeClr val="tx1"/>
        </a:solidFill>
        <a:latin typeface="Lato" panose="020F0502020204030203" pitchFamily="34" charset="77"/>
        <a:ea typeface="+mn-ea"/>
        <a:cs typeface="+mn-cs"/>
      </a:defRPr>
    </a:lvl3pPr>
    <a:lvl4pPr marL="1371600" algn="l" defTabSz="914400" rtl="0" eaLnBrk="1" latinLnBrk="0" hangingPunct="1">
      <a:defRPr sz="1200" b="0" i="0" kern="1200">
        <a:solidFill>
          <a:schemeClr val="tx1"/>
        </a:solidFill>
        <a:latin typeface="Lato" panose="020F0502020204030203" pitchFamily="34" charset="77"/>
        <a:ea typeface="+mn-ea"/>
        <a:cs typeface="+mn-cs"/>
      </a:defRPr>
    </a:lvl4pPr>
    <a:lvl5pPr marL="1828800" algn="l" defTabSz="914400" rtl="0" eaLnBrk="1" latinLnBrk="0" hangingPunct="1">
      <a:defRPr sz="1200" b="0" i="0" kern="1200">
        <a:solidFill>
          <a:schemeClr val="tx1"/>
        </a:solidFill>
        <a:latin typeface="Lato" panose="020F0502020204030203"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on to the meat of the update. As I mentioned before, we feel it is imperative for publications in medical and scientific journals to use equitable and consistent language when describing the race and ethnicity of patients or in articles discussing health disparities or racism in the context of health care, research, education, and the like. &lt;enter&gt;</a:t>
            </a:r>
          </a:p>
          <a:p>
            <a:r>
              <a:rPr lang="en-US" dirty="0"/>
              <a:t>As stated here, “</a:t>
            </a:r>
            <a:r>
              <a:rPr lang="en-US" sz="1200" dirty="0"/>
              <a:t>Terminology, usage, and word choice are critically important, especially when describing people and when discussing race and ethnicity. Inclusive language supports diversity and conveys respect. Language that imparts bias toward or against persons or groups based on characteristics or demographics must be avoided.”  </a:t>
            </a:r>
            <a:endParaRPr lang="en-US" dirty="0"/>
          </a:p>
        </p:txBody>
      </p:sp>
      <p:sp>
        <p:nvSpPr>
          <p:cNvPr id="4" name="Slide Number Placeholder 3"/>
          <p:cNvSpPr>
            <a:spLocks noGrp="1"/>
          </p:cNvSpPr>
          <p:nvPr>
            <p:ph type="sldNum" sz="quarter" idx="5"/>
          </p:nvPr>
        </p:nvSpPr>
        <p:spPr/>
        <p:txBody>
          <a:bodyPr/>
          <a:lstStyle/>
          <a:p>
            <a:fld id="{35F31B77-8D5F-1847-A82A-0F73DD1F7D90}" type="slidenum">
              <a:rPr lang="en-US" smtClean="0"/>
              <a:pPr/>
              <a:t>3</a:t>
            </a:fld>
            <a:endParaRPr lang="en-US" dirty="0"/>
          </a:p>
        </p:txBody>
      </p:sp>
    </p:spTree>
    <p:extLst>
      <p:ext uri="{BB962C8B-B14F-4D97-AF65-F5344CB8AC3E}">
        <p14:creationId xmlns:p14="http://schemas.microsoft.com/office/powerpoint/2010/main" val="328000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we have done with all AMA Manual revisions, we looked at the current guidance and sketched out where we needed to go. We met as a group (virtually of course) and talked about the plan. We then began researching, revising, and seeking external review of the section. </a:t>
            </a:r>
          </a:p>
          <a:p>
            <a:r>
              <a:rPr lang="en-US" dirty="0"/>
              <a:t>In a first for us, we actually published our initial completed draft in JAMA and asked for even more feedback, hoping to capture the expertise of people we did not seek out initially. This was successful, as we had dozens of individuals in academia, publishing, and government reach out with suggestions. Of course, not only was this a lot to sift through, but we encountered several topics for which people outright contradicted one another. After sorting through all of that, we revised once more and sought review once more. &lt;enter&gt;</a:t>
            </a:r>
          </a:p>
          <a:p>
            <a:r>
              <a:rPr lang="en-US" dirty="0"/>
              <a:t>We finally felt comfortable with the guidance and published that version in JAMA on August 17. A week later, the content was live and available in the online AMA Manual. It’s freely available from JAMA and from the manual online. It’s also available in both places in PDF format, if you are a print book person and want to stick it in your hardcover.</a:t>
            </a:r>
          </a:p>
        </p:txBody>
      </p:sp>
      <p:sp>
        <p:nvSpPr>
          <p:cNvPr id="4" name="Slide Number Placeholder 3"/>
          <p:cNvSpPr>
            <a:spLocks noGrp="1"/>
          </p:cNvSpPr>
          <p:nvPr>
            <p:ph type="sldNum" sz="quarter" idx="5"/>
          </p:nvPr>
        </p:nvSpPr>
        <p:spPr/>
        <p:txBody>
          <a:bodyPr/>
          <a:lstStyle/>
          <a:p>
            <a:fld id="{35F31B77-8D5F-1847-A82A-0F73DD1F7D90}" type="slidenum">
              <a:rPr lang="en-US" smtClean="0"/>
              <a:pPr/>
              <a:t>4</a:t>
            </a:fld>
            <a:endParaRPr lang="en-US" dirty="0"/>
          </a:p>
        </p:txBody>
      </p:sp>
    </p:spTree>
    <p:extLst>
      <p:ext uri="{BB962C8B-B14F-4D97-AF65-F5344CB8AC3E}">
        <p14:creationId xmlns:p14="http://schemas.microsoft.com/office/powerpoint/2010/main" val="2329300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key principles in the new race and ethnicity section.</a:t>
            </a:r>
          </a:p>
          <a:p>
            <a:r>
              <a:rPr lang="en-US" dirty="0"/>
              <a:t>First, an acknowledgment that race and ethnicity are social constructs. What does that mean? R</a:t>
            </a:r>
            <a:r>
              <a:rPr lang="en-US" b="0" i="0" dirty="0">
                <a:solidFill>
                  <a:srgbClr val="000000"/>
                </a:solidFill>
                <a:effectLst/>
                <a:latin typeface="myriad-pro"/>
              </a:rPr>
              <a:t>ace is a created concept, not a biological category defined by genetic traits or biological differences.</a:t>
            </a:r>
          </a:p>
          <a:p>
            <a:r>
              <a:rPr lang="en-US" b="0" i="0" dirty="0">
                <a:solidFill>
                  <a:srgbClr val="000000"/>
                </a:solidFill>
                <a:effectLst/>
                <a:latin typeface="myriad-pro"/>
              </a:rPr>
              <a:t>Second, there will be historical sensitivities and controversies related to language used to describe race and ethnicity. It is paramount that writers and editors are clear, precise, fair, and consistent in the terms used.</a:t>
            </a:r>
          </a:p>
          <a:p>
            <a:r>
              <a:rPr lang="en-US" b="0" i="0" dirty="0">
                <a:solidFill>
                  <a:srgbClr val="000000"/>
                </a:solidFill>
                <a:effectLst/>
                <a:latin typeface="myriad-pro"/>
              </a:rPr>
              <a:t>Third, race and racism do not exist in isolation and therefore racial and ethnic descriptors should not be reported alone. Other sociodemographic factors and context should be included as much as feasible, if reporting race </a:t>
            </a:r>
            <a:r>
              <a:rPr lang="en-US" dirty="0"/>
              <a:t>assists in the study of disparities and inequities in health, health care, and medical practice, education, and research.</a:t>
            </a:r>
          </a:p>
          <a:p>
            <a:r>
              <a:rPr lang="en-US" dirty="0"/>
              <a:t>Fourth, it should be abundantly clear, particularly in research, what the origin of the categories is. Who classified individuals, what categories were available, and how these determinations were made should be clearly described.</a:t>
            </a:r>
          </a:p>
          <a:p>
            <a:r>
              <a:rPr lang="en-US" dirty="0"/>
              <a:t>Finally, and most importantly, the guidance we have put forth in the manual is NOT FINAL. The dialogue continues and we will collect feedback and experience with implementing our guidance, which will allow us to make further updates to it.</a:t>
            </a:r>
          </a:p>
        </p:txBody>
      </p:sp>
      <p:sp>
        <p:nvSpPr>
          <p:cNvPr id="4" name="Slide Number Placeholder 3"/>
          <p:cNvSpPr>
            <a:spLocks noGrp="1"/>
          </p:cNvSpPr>
          <p:nvPr>
            <p:ph type="sldNum" sz="quarter" idx="5"/>
          </p:nvPr>
        </p:nvSpPr>
        <p:spPr/>
        <p:txBody>
          <a:bodyPr/>
          <a:lstStyle/>
          <a:p>
            <a:fld id="{35F31B77-8D5F-1847-A82A-0F73DD1F7D90}" type="slidenum">
              <a:rPr lang="en-US" smtClean="0"/>
              <a:pPr/>
              <a:t>5</a:t>
            </a:fld>
            <a:endParaRPr lang="en-US" dirty="0"/>
          </a:p>
        </p:txBody>
      </p:sp>
    </p:spTree>
    <p:extLst>
      <p:ext uri="{BB962C8B-B14F-4D97-AF65-F5344CB8AC3E}">
        <p14:creationId xmlns:p14="http://schemas.microsoft.com/office/powerpoint/2010/main" val="3008133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Definitions of commonly used terms associated with race and ethnicity and acknowledgment that these terms and definitions have changed, that some are out of date, and that the nomenclature will continue to evolve.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Concerns and controversies in health care and research, including the intersectionality of ancestry and heritage, social determinants of health, and other socioeconomic, structural, institutional, cultural, and demographic factors.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example, the use of race to estimate glomerular filtration rates among Black adults has become controversial for several reasons. Oversimplification of racial dichotomies can be harmful, such as in calculating kidney function, especially with racial inequities in kidney care. In this context, health inequities among populations should be addressed rather than focusing solely on differences in racial categories (eg, Black vs White adults with kidney disease).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Another example is the Framingham Risk Score, which was originally developed from a cohort of White, middle-class participants in the US included in the Framingham Heart Study and may not accurately estimate risk in other racial and ethnic populations.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Similar concerns have been raised about genetic risk studies based on specific populations or that do not include participants from other groups (eg, a genome-wide association study that reports a genetic association with a specific disease or disorder based solely on a population of European descent).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Capitalization, abbreviation use, and alphabetical order are discussed with specific guidance provided, as well as usage based on parts of speech and use of punctuation.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Examples are included to help guide authors, and we will continue to collect feedback and more examples to help. In addition, a quiz has been developed on race and ethnicity at the AMA Manual site to help identify potential issues in reporting and explain the rationale for the quote-unquote correct answer, of which in some cases there is more than one.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A8603-0E05-A64F-979F-08E5903B3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44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updated content was added to the stylebook online, replacing the out-of-date content. A PDF is available for those who prefer to use the hardcover.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links in this slide go to the places the guidance is freely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encourage people to use and cite this guidance, and let us know feedback to further enhance it, with more detail or particular topics or issues that medical writers and editors run into that they could use guidance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am turning things over to Tracy, who will walk you through the main points of the new guidance on race and ethnicity in the AMA Manual.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A8603-0E05-A64F-979F-08E5903B3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43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blog with regular posts about topics germane to not only style but writing and editing as well. We Tweet daily, including interactions with readers particularly seeking guidance on AMA style. And our updates page is freely available to everyone, not just digital subscribers. We look forward to interacting with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A8603-0E05-A64F-979F-08E5903B3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97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2BAA-F374-B842-9EFF-A33FFF3712CC}"/>
              </a:ext>
            </a:extLst>
          </p:cNvPr>
          <p:cNvSpPr>
            <a:spLocks noGrp="1"/>
          </p:cNvSpPr>
          <p:nvPr>
            <p:ph type="ctrTitle" hasCustomPrompt="1"/>
          </p:nvPr>
        </p:nvSpPr>
        <p:spPr>
          <a:xfrm>
            <a:off x="685800" y="1828800"/>
            <a:ext cx="10820400" cy="1442720"/>
          </a:xfrm>
        </p:spPr>
        <p:txBody>
          <a:bodyPr anchor="t" anchorCtr="0">
            <a:noAutofit/>
          </a:bodyPr>
          <a:lstStyle>
            <a:lvl1pPr algn="l">
              <a:defRPr sz="4400"/>
            </a:lvl1pPr>
          </a:lstStyle>
          <a:p>
            <a:r>
              <a:rPr lang="en-US" dirty="0"/>
              <a:t>Title slide</a:t>
            </a:r>
          </a:p>
        </p:txBody>
      </p:sp>
      <p:sp>
        <p:nvSpPr>
          <p:cNvPr id="3" name="Subtitle 2">
            <a:extLst>
              <a:ext uri="{FF2B5EF4-FFF2-40B4-BE49-F238E27FC236}">
                <a16:creationId xmlns:a16="http://schemas.microsoft.com/office/drawing/2014/main" id="{AD4FA05D-5793-074D-9332-123B564A1876}"/>
              </a:ext>
            </a:extLst>
          </p:cNvPr>
          <p:cNvSpPr>
            <a:spLocks noGrp="1"/>
          </p:cNvSpPr>
          <p:nvPr>
            <p:ph type="subTitle" idx="1" hasCustomPrompt="1"/>
          </p:nvPr>
        </p:nvSpPr>
        <p:spPr>
          <a:xfrm>
            <a:off x="685800" y="3438686"/>
            <a:ext cx="10820400" cy="1616790"/>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your subtitle here</a:t>
            </a:r>
          </a:p>
        </p:txBody>
      </p:sp>
      <p:sp>
        <p:nvSpPr>
          <p:cNvPr id="4" name="Date Placeholder 3">
            <a:extLst>
              <a:ext uri="{FF2B5EF4-FFF2-40B4-BE49-F238E27FC236}">
                <a16:creationId xmlns:a16="http://schemas.microsoft.com/office/drawing/2014/main" id="{FB3F311A-5D77-C344-8108-D6DCCA039412}"/>
              </a:ext>
            </a:extLst>
          </p:cNvPr>
          <p:cNvSpPr>
            <a:spLocks noGrp="1"/>
          </p:cNvSpPr>
          <p:nvPr>
            <p:ph type="dt" sz="half" idx="10"/>
          </p:nvPr>
        </p:nvSpPr>
        <p:spPr/>
        <p:txBody>
          <a:bodyPr/>
          <a:lstStyle/>
          <a:p>
            <a:fld id="{C676A84E-FDBC-D847-A8B4-69DE6AF89251}" type="datetime1">
              <a:rPr lang="en-US" smtClean="0"/>
              <a:t>9/17/21</a:t>
            </a:fld>
            <a:endParaRPr lang="en-US" dirty="0"/>
          </a:p>
        </p:txBody>
      </p:sp>
      <p:sp>
        <p:nvSpPr>
          <p:cNvPr id="6" name="Slide Number Placeholder 5">
            <a:extLst>
              <a:ext uri="{FF2B5EF4-FFF2-40B4-BE49-F238E27FC236}">
                <a16:creationId xmlns:a16="http://schemas.microsoft.com/office/drawing/2014/main" id="{AC69609D-B04C-0F48-8E0C-BCB64655D27D}"/>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353958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Split Screen + Content -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9FA8-6551-7742-85D0-934899D8D1E4}"/>
              </a:ext>
            </a:extLst>
          </p:cNvPr>
          <p:cNvSpPr>
            <a:spLocks noGrp="1"/>
          </p:cNvSpPr>
          <p:nvPr>
            <p:ph type="title" hasCustomPrompt="1"/>
          </p:nvPr>
        </p:nvSpPr>
        <p:spPr>
          <a:xfrm>
            <a:off x="685800" y="610819"/>
            <a:ext cx="5258901" cy="1675181"/>
          </a:xfrm>
        </p:spPr>
        <p:txBody>
          <a:bodyPr anchor="t" anchorCtr="0">
            <a:noAutofit/>
          </a:bodyPr>
          <a:lstStyle>
            <a:lvl1pPr>
              <a:defRPr sz="3200">
                <a:solidFill>
                  <a:schemeClr val="bg1"/>
                </a:solidFill>
              </a:defRPr>
            </a:lvl1pPr>
          </a:lstStyle>
          <a:p>
            <a:r>
              <a:rPr lang="en-US" dirty="0"/>
              <a:t>This layout is called Split Screen + Content - Red</a:t>
            </a:r>
          </a:p>
        </p:txBody>
      </p:sp>
      <p:sp>
        <p:nvSpPr>
          <p:cNvPr id="3" name="Content Placeholder 2">
            <a:extLst>
              <a:ext uri="{FF2B5EF4-FFF2-40B4-BE49-F238E27FC236}">
                <a16:creationId xmlns:a16="http://schemas.microsoft.com/office/drawing/2014/main" id="{DF9376FF-386C-2943-9EA6-6A5DBEDDCCB1}"/>
              </a:ext>
            </a:extLst>
          </p:cNvPr>
          <p:cNvSpPr>
            <a:spLocks noGrp="1"/>
          </p:cNvSpPr>
          <p:nvPr>
            <p:ph idx="1" hasCustomPrompt="1"/>
          </p:nvPr>
        </p:nvSpPr>
        <p:spPr>
          <a:xfrm>
            <a:off x="6250348" y="603504"/>
            <a:ext cx="5255852" cy="5378196"/>
          </a:xfrm>
        </p:spPr>
        <p:txBody>
          <a:bodyPr>
            <a:noAutofit/>
          </a:bodyPr>
          <a:lstStyle>
            <a:lvl1pPr>
              <a:lnSpc>
                <a:spcPct val="100000"/>
              </a:lnSpc>
              <a:defRPr sz="2000"/>
            </a:lvl1pPr>
            <a:lvl2pPr>
              <a:lnSpc>
                <a:spcPct val="100000"/>
              </a:lnSpc>
              <a:defRPr sz="1600"/>
            </a:lvl2pPr>
            <a:lvl3pPr>
              <a:lnSpc>
                <a:spcPct val="100000"/>
              </a:lnSpc>
              <a:defRPr sz="1600"/>
            </a:lvl3pPr>
            <a:lvl4pPr>
              <a:lnSpc>
                <a:spcPct val="100000"/>
              </a:lnSpc>
              <a:defRPr sz="1600"/>
            </a:lvl4pPr>
            <a:lvl5pPr>
              <a:lnSpc>
                <a:spcPct val="100000"/>
              </a:lnSpc>
              <a:defRPr sz="1600"/>
            </a:lvl5pPr>
            <a:lvl6pPr>
              <a:defRPr sz="2000"/>
            </a:lvl6pPr>
            <a:lvl7pPr>
              <a:defRPr sz="2000"/>
            </a:lvl7pPr>
            <a:lvl8pPr>
              <a:defRPr sz="2000"/>
            </a:lvl8pPr>
            <a:lvl9pPr>
              <a:defRPr sz="2000"/>
            </a:lvl9pPr>
          </a:lstStyle>
          <a:p>
            <a:pPr lvl="0"/>
            <a:r>
              <a:rPr lang="en-US" dirty="0"/>
              <a:t>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FE84F86-6ABA-2148-BFDB-E432C1E3FF2A}"/>
              </a:ext>
            </a:extLst>
          </p:cNvPr>
          <p:cNvSpPr>
            <a:spLocks noGrp="1"/>
          </p:cNvSpPr>
          <p:nvPr>
            <p:ph type="body" sz="half" idx="2" hasCustomPrompt="1"/>
          </p:nvPr>
        </p:nvSpPr>
        <p:spPr>
          <a:xfrm>
            <a:off x="685800" y="2286000"/>
            <a:ext cx="5258901" cy="369570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Use this spot for content</a:t>
            </a:r>
          </a:p>
        </p:txBody>
      </p:sp>
      <p:sp>
        <p:nvSpPr>
          <p:cNvPr id="5" name="Date Placeholder 4">
            <a:extLst>
              <a:ext uri="{FF2B5EF4-FFF2-40B4-BE49-F238E27FC236}">
                <a16:creationId xmlns:a16="http://schemas.microsoft.com/office/drawing/2014/main" id="{231191A1-08B3-3246-945F-EAADF0E61983}"/>
              </a:ext>
            </a:extLst>
          </p:cNvPr>
          <p:cNvSpPr>
            <a:spLocks noGrp="1"/>
          </p:cNvSpPr>
          <p:nvPr>
            <p:ph type="dt" sz="half" idx="10"/>
          </p:nvPr>
        </p:nvSpPr>
        <p:spPr/>
        <p:txBody>
          <a:bodyPr/>
          <a:lstStyle/>
          <a:p>
            <a:fld id="{6ADA366B-7BC4-8D43-A864-9BBBDC9EB570}" type="datetime1">
              <a:rPr lang="en-US" smtClean="0"/>
              <a:t>9/17/21</a:t>
            </a:fld>
            <a:endParaRPr lang="en-US" dirty="0"/>
          </a:p>
        </p:txBody>
      </p:sp>
      <p:sp>
        <p:nvSpPr>
          <p:cNvPr id="7" name="Slide Number Placeholder 6">
            <a:extLst>
              <a:ext uri="{FF2B5EF4-FFF2-40B4-BE49-F238E27FC236}">
                <a16:creationId xmlns:a16="http://schemas.microsoft.com/office/drawing/2014/main" id="{72279E52-F089-2642-8A67-7FC759DBC2B1}"/>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376452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Screen + image -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9FA8-6551-7742-85D0-934899D8D1E4}"/>
              </a:ext>
            </a:extLst>
          </p:cNvPr>
          <p:cNvSpPr>
            <a:spLocks noGrp="1"/>
          </p:cNvSpPr>
          <p:nvPr>
            <p:ph type="title" hasCustomPrompt="1"/>
          </p:nvPr>
        </p:nvSpPr>
        <p:spPr>
          <a:xfrm>
            <a:off x="685800" y="610819"/>
            <a:ext cx="5258901" cy="1675181"/>
          </a:xfrm>
        </p:spPr>
        <p:txBody>
          <a:bodyPr anchor="t" anchorCtr="0">
            <a:noAutofit/>
          </a:bodyPr>
          <a:lstStyle>
            <a:lvl1pPr>
              <a:defRPr sz="3200">
                <a:solidFill>
                  <a:schemeClr val="bg1"/>
                </a:solidFill>
              </a:defRPr>
            </a:lvl1pPr>
          </a:lstStyle>
          <a:p>
            <a:r>
              <a:rPr lang="en-US" dirty="0"/>
              <a:t>This layout is called Split Screen + Content - Red</a:t>
            </a:r>
          </a:p>
        </p:txBody>
      </p:sp>
      <p:sp>
        <p:nvSpPr>
          <p:cNvPr id="4" name="Text Placeholder 3">
            <a:extLst>
              <a:ext uri="{FF2B5EF4-FFF2-40B4-BE49-F238E27FC236}">
                <a16:creationId xmlns:a16="http://schemas.microsoft.com/office/drawing/2014/main" id="{7FE84F86-6ABA-2148-BFDB-E432C1E3FF2A}"/>
              </a:ext>
            </a:extLst>
          </p:cNvPr>
          <p:cNvSpPr>
            <a:spLocks noGrp="1"/>
          </p:cNvSpPr>
          <p:nvPr>
            <p:ph type="body" sz="half" idx="2" hasCustomPrompt="1"/>
          </p:nvPr>
        </p:nvSpPr>
        <p:spPr>
          <a:xfrm>
            <a:off x="685800" y="2286000"/>
            <a:ext cx="5258901" cy="3695700"/>
          </a:xfrm>
        </p:spPr>
        <p:txBody>
          <a:bodyPr>
            <a:noAutofit/>
          </a:bodyPr>
          <a:lstStyle>
            <a:lvl1pPr marL="0" indent="0">
              <a:lnSpc>
                <a:spcPct val="10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Use this spot for content</a:t>
            </a:r>
          </a:p>
        </p:txBody>
      </p:sp>
      <p:sp>
        <p:nvSpPr>
          <p:cNvPr id="5" name="Date Placeholder 4">
            <a:extLst>
              <a:ext uri="{FF2B5EF4-FFF2-40B4-BE49-F238E27FC236}">
                <a16:creationId xmlns:a16="http://schemas.microsoft.com/office/drawing/2014/main" id="{231191A1-08B3-3246-945F-EAADF0E61983}"/>
              </a:ext>
            </a:extLst>
          </p:cNvPr>
          <p:cNvSpPr>
            <a:spLocks noGrp="1"/>
          </p:cNvSpPr>
          <p:nvPr>
            <p:ph type="dt" sz="half" idx="10"/>
          </p:nvPr>
        </p:nvSpPr>
        <p:spPr/>
        <p:txBody>
          <a:bodyPr/>
          <a:lstStyle/>
          <a:p>
            <a:fld id="{AB7B03D7-6C93-EA42-A2AE-9D0ECA4023F0}" type="datetime1">
              <a:rPr lang="en-US" smtClean="0"/>
              <a:t>9/17/21</a:t>
            </a:fld>
            <a:endParaRPr lang="en-US" dirty="0"/>
          </a:p>
        </p:txBody>
      </p:sp>
      <p:sp>
        <p:nvSpPr>
          <p:cNvPr id="7" name="Slide Number Placeholder 6">
            <a:extLst>
              <a:ext uri="{FF2B5EF4-FFF2-40B4-BE49-F238E27FC236}">
                <a16:creationId xmlns:a16="http://schemas.microsoft.com/office/drawing/2014/main" id="{72279E52-F089-2642-8A67-7FC759DBC2B1}"/>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9" name="Picture Placeholder 8">
            <a:extLst>
              <a:ext uri="{FF2B5EF4-FFF2-40B4-BE49-F238E27FC236}">
                <a16:creationId xmlns:a16="http://schemas.microsoft.com/office/drawing/2014/main" id="{481C785C-2CFF-6C4C-9D7C-15D6BA1D0BA0}"/>
              </a:ext>
            </a:extLst>
          </p:cNvPr>
          <p:cNvSpPr>
            <a:spLocks noGrp="1"/>
          </p:cNvSpPr>
          <p:nvPr>
            <p:ph type="pic" sz="quarter" idx="13"/>
          </p:nvPr>
        </p:nvSpPr>
        <p:spPr>
          <a:xfrm>
            <a:off x="6096000" y="0"/>
            <a:ext cx="6096000" cy="6285186"/>
          </a:xfrm>
        </p:spPr>
        <p:txBody>
          <a:bodyPr/>
          <a:lstStyle/>
          <a:p>
            <a:r>
              <a:rPr lang="en-US" dirty="0"/>
              <a:t>Click icon to add picture</a:t>
            </a:r>
          </a:p>
        </p:txBody>
      </p:sp>
    </p:spTree>
    <p:extLst>
      <p:ext uri="{BB962C8B-B14F-4D97-AF65-F5344CB8AC3E}">
        <p14:creationId xmlns:p14="http://schemas.microsoft.com/office/powerpoint/2010/main" val="3002820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69F1-DD26-6B42-8AC5-87017E749004}"/>
              </a:ext>
            </a:extLst>
          </p:cNvPr>
          <p:cNvSpPr>
            <a:spLocks noGrp="1"/>
          </p:cNvSpPr>
          <p:nvPr>
            <p:ph type="title" hasCustomPrompt="1"/>
          </p:nvPr>
        </p:nvSpPr>
        <p:spPr/>
        <p:txBody>
          <a:bodyPr>
            <a:noAutofit/>
          </a:bodyPr>
          <a:lstStyle/>
          <a:p>
            <a:r>
              <a:rPr lang="en-US" dirty="0"/>
              <a:t>This layout is called Title Only</a:t>
            </a:r>
          </a:p>
        </p:txBody>
      </p:sp>
      <p:sp>
        <p:nvSpPr>
          <p:cNvPr id="3" name="Date Placeholder 2">
            <a:extLst>
              <a:ext uri="{FF2B5EF4-FFF2-40B4-BE49-F238E27FC236}">
                <a16:creationId xmlns:a16="http://schemas.microsoft.com/office/drawing/2014/main" id="{30CA9D23-0101-B841-810F-82231D44BC15}"/>
              </a:ext>
            </a:extLst>
          </p:cNvPr>
          <p:cNvSpPr>
            <a:spLocks noGrp="1"/>
          </p:cNvSpPr>
          <p:nvPr>
            <p:ph type="dt" sz="half" idx="10"/>
          </p:nvPr>
        </p:nvSpPr>
        <p:spPr/>
        <p:txBody>
          <a:bodyPr/>
          <a:lstStyle/>
          <a:p>
            <a:fld id="{55A05B96-D3BA-254D-BD5A-3D4E3DA0BB2C}" type="datetime1">
              <a:rPr lang="en-US" smtClean="0"/>
              <a:t>9/17/21</a:t>
            </a:fld>
            <a:endParaRPr lang="en-US" dirty="0"/>
          </a:p>
        </p:txBody>
      </p:sp>
      <p:sp>
        <p:nvSpPr>
          <p:cNvPr id="5" name="Slide Number Placeholder 4">
            <a:extLst>
              <a:ext uri="{FF2B5EF4-FFF2-40B4-BE49-F238E27FC236}">
                <a16:creationId xmlns:a16="http://schemas.microsoft.com/office/drawing/2014/main" id="{A8C6F931-0B5C-9442-90A4-0BB35F9DEACF}"/>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38089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s side by s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39E6C-B542-9744-AAA7-ADEA6868CE86}"/>
              </a:ext>
            </a:extLst>
          </p:cNvPr>
          <p:cNvSpPr>
            <a:spLocks noGrp="1"/>
          </p:cNvSpPr>
          <p:nvPr>
            <p:ph type="dt" sz="half" idx="10"/>
          </p:nvPr>
        </p:nvSpPr>
        <p:spPr/>
        <p:txBody>
          <a:bodyPr/>
          <a:lstStyle/>
          <a:p>
            <a:fld id="{D6A1251E-3528-D04B-A0E7-5479420BD12E}" type="datetime1">
              <a:rPr lang="en-US" smtClean="0"/>
              <a:t>9/17/21</a:t>
            </a:fld>
            <a:endParaRPr lang="en-US" dirty="0"/>
          </a:p>
        </p:txBody>
      </p:sp>
      <p:sp>
        <p:nvSpPr>
          <p:cNvPr id="4" name="Slide Number Placeholder 3">
            <a:extLst>
              <a:ext uri="{FF2B5EF4-FFF2-40B4-BE49-F238E27FC236}">
                <a16:creationId xmlns:a16="http://schemas.microsoft.com/office/drawing/2014/main" id="{FA39332A-74DD-CF43-A48D-4EA5885D2106}"/>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6" name="Picture Placeholder 5">
            <a:extLst>
              <a:ext uri="{FF2B5EF4-FFF2-40B4-BE49-F238E27FC236}">
                <a16:creationId xmlns:a16="http://schemas.microsoft.com/office/drawing/2014/main" id="{7C41823B-ACA7-6B4A-83F8-7851E5E58713}"/>
              </a:ext>
            </a:extLst>
          </p:cNvPr>
          <p:cNvSpPr>
            <a:spLocks noGrp="1"/>
          </p:cNvSpPr>
          <p:nvPr>
            <p:ph type="pic" sz="quarter" idx="13"/>
          </p:nvPr>
        </p:nvSpPr>
        <p:spPr>
          <a:xfrm>
            <a:off x="685800" y="598488"/>
            <a:ext cx="5410200" cy="5383212"/>
          </a:xfrm>
        </p:spPr>
        <p:txBody>
          <a:bodyPr/>
          <a:lstStyle/>
          <a:p>
            <a:r>
              <a:rPr lang="en-US" dirty="0"/>
              <a:t>Click icon to add picture</a:t>
            </a:r>
          </a:p>
        </p:txBody>
      </p:sp>
      <p:sp>
        <p:nvSpPr>
          <p:cNvPr id="8" name="Picture Placeholder 7">
            <a:extLst>
              <a:ext uri="{FF2B5EF4-FFF2-40B4-BE49-F238E27FC236}">
                <a16:creationId xmlns:a16="http://schemas.microsoft.com/office/drawing/2014/main" id="{C30205B0-397B-5645-B5B7-F644DE275A50}"/>
              </a:ext>
            </a:extLst>
          </p:cNvPr>
          <p:cNvSpPr>
            <a:spLocks noGrp="1"/>
          </p:cNvSpPr>
          <p:nvPr>
            <p:ph type="pic" sz="quarter" idx="14"/>
          </p:nvPr>
        </p:nvSpPr>
        <p:spPr>
          <a:xfrm>
            <a:off x="6249988" y="598488"/>
            <a:ext cx="5256212" cy="5383212"/>
          </a:xfrm>
        </p:spPr>
        <p:txBody>
          <a:bodyPr/>
          <a:lstStyle/>
          <a:p>
            <a:r>
              <a:rPr lang="en-US" dirty="0"/>
              <a:t>Click icon to add picture</a:t>
            </a:r>
          </a:p>
        </p:txBody>
      </p:sp>
    </p:spTree>
    <p:extLst>
      <p:ext uri="{BB962C8B-B14F-4D97-AF65-F5344CB8AC3E}">
        <p14:creationId xmlns:p14="http://schemas.microsoft.com/office/powerpoint/2010/main" val="2533941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margi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39E6C-B542-9744-AAA7-ADEA6868CE86}"/>
              </a:ext>
            </a:extLst>
          </p:cNvPr>
          <p:cNvSpPr>
            <a:spLocks noGrp="1"/>
          </p:cNvSpPr>
          <p:nvPr>
            <p:ph type="dt" sz="half" idx="10"/>
          </p:nvPr>
        </p:nvSpPr>
        <p:spPr/>
        <p:txBody>
          <a:bodyPr/>
          <a:lstStyle/>
          <a:p>
            <a:fld id="{3432EADC-CED0-ED43-AC1E-AEF10416973F}" type="datetime1">
              <a:rPr lang="en-US" smtClean="0"/>
              <a:t>9/17/21</a:t>
            </a:fld>
            <a:endParaRPr lang="en-US" dirty="0"/>
          </a:p>
        </p:txBody>
      </p:sp>
      <p:sp>
        <p:nvSpPr>
          <p:cNvPr id="4" name="Slide Number Placeholder 3">
            <a:extLst>
              <a:ext uri="{FF2B5EF4-FFF2-40B4-BE49-F238E27FC236}">
                <a16:creationId xmlns:a16="http://schemas.microsoft.com/office/drawing/2014/main" id="{FA39332A-74DD-CF43-A48D-4EA5885D2106}"/>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6" name="Picture Placeholder 5">
            <a:extLst>
              <a:ext uri="{FF2B5EF4-FFF2-40B4-BE49-F238E27FC236}">
                <a16:creationId xmlns:a16="http://schemas.microsoft.com/office/drawing/2014/main" id="{7C41823B-ACA7-6B4A-83F8-7851E5E58713}"/>
              </a:ext>
            </a:extLst>
          </p:cNvPr>
          <p:cNvSpPr>
            <a:spLocks noGrp="1"/>
          </p:cNvSpPr>
          <p:nvPr>
            <p:ph type="pic" sz="quarter" idx="13"/>
          </p:nvPr>
        </p:nvSpPr>
        <p:spPr>
          <a:xfrm>
            <a:off x="685800" y="598488"/>
            <a:ext cx="10820400" cy="5205412"/>
          </a:xfrm>
        </p:spPr>
        <p:txBody>
          <a:bodyPr/>
          <a:lstStyle/>
          <a:p>
            <a:r>
              <a:rPr lang="en-US" dirty="0"/>
              <a:t>Click icon to add picture</a:t>
            </a:r>
          </a:p>
        </p:txBody>
      </p:sp>
    </p:spTree>
    <p:extLst>
      <p:ext uri="{BB962C8B-B14F-4D97-AF65-F5344CB8AC3E}">
        <p14:creationId xmlns:p14="http://schemas.microsoft.com/office/powerpoint/2010/main" val="4063000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edge to ed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39E6C-B542-9744-AAA7-ADEA6868CE86}"/>
              </a:ext>
            </a:extLst>
          </p:cNvPr>
          <p:cNvSpPr>
            <a:spLocks noGrp="1"/>
          </p:cNvSpPr>
          <p:nvPr>
            <p:ph type="dt" sz="half" idx="10"/>
          </p:nvPr>
        </p:nvSpPr>
        <p:spPr/>
        <p:txBody>
          <a:bodyPr/>
          <a:lstStyle/>
          <a:p>
            <a:fld id="{17667ED2-B27F-464D-B660-0FDB09A6E339}" type="datetime1">
              <a:rPr lang="en-US" smtClean="0"/>
              <a:t>9/17/21</a:t>
            </a:fld>
            <a:endParaRPr lang="en-US" dirty="0"/>
          </a:p>
        </p:txBody>
      </p:sp>
      <p:sp>
        <p:nvSpPr>
          <p:cNvPr id="4" name="Slide Number Placeholder 3">
            <a:extLst>
              <a:ext uri="{FF2B5EF4-FFF2-40B4-BE49-F238E27FC236}">
                <a16:creationId xmlns:a16="http://schemas.microsoft.com/office/drawing/2014/main" id="{FA39332A-74DD-CF43-A48D-4EA5885D2106}"/>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6" name="Picture Placeholder 5">
            <a:extLst>
              <a:ext uri="{FF2B5EF4-FFF2-40B4-BE49-F238E27FC236}">
                <a16:creationId xmlns:a16="http://schemas.microsoft.com/office/drawing/2014/main" id="{7C41823B-ACA7-6B4A-83F8-7851E5E58713}"/>
              </a:ext>
            </a:extLst>
          </p:cNvPr>
          <p:cNvSpPr>
            <a:spLocks noGrp="1"/>
          </p:cNvSpPr>
          <p:nvPr>
            <p:ph type="pic" sz="quarter" idx="13"/>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1040369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 End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9EBA-F826-DE4C-BDF5-530F3ABD48DF}"/>
              </a:ext>
            </a:extLst>
          </p:cNvPr>
          <p:cNvSpPr>
            <a:spLocks noGrp="1"/>
          </p:cNvSpPr>
          <p:nvPr>
            <p:ph type="title" hasCustomPrompt="1"/>
          </p:nvPr>
        </p:nvSpPr>
        <p:spPr>
          <a:xfrm>
            <a:off x="685800" y="1828801"/>
            <a:ext cx="10820400" cy="1493520"/>
          </a:xfrm>
        </p:spPr>
        <p:txBody>
          <a:bodyPr anchor="t" anchorCtr="0">
            <a:noAutofit/>
          </a:bodyPr>
          <a:lstStyle>
            <a:lvl1pPr>
              <a:defRPr sz="3200">
                <a:solidFill>
                  <a:srgbClr val="5A5A59"/>
                </a:solidFill>
              </a:defRPr>
            </a:lvl1pPr>
          </a:lstStyle>
          <a:p>
            <a:r>
              <a:rPr lang="en-US" dirty="0"/>
              <a:t>Section / End Slide - White</a:t>
            </a:r>
          </a:p>
        </p:txBody>
      </p:sp>
      <p:sp>
        <p:nvSpPr>
          <p:cNvPr id="3" name="Text Placeholder 2">
            <a:extLst>
              <a:ext uri="{FF2B5EF4-FFF2-40B4-BE49-F238E27FC236}">
                <a16:creationId xmlns:a16="http://schemas.microsoft.com/office/drawing/2014/main" id="{719059D3-B0AF-BE44-BA7E-3C929CCC61B4}"/>
              </a:ext>
            </a:extLst>
          </p:cNvPr>
          <p:cNvSpPr>
            <a:spLocks noGrp="1"/>
          </p:cNvSpPr>
          <p:nvPr>
            <p:ph type="body" idx="1" hasCustomPrompt="1"/>
          </p:nvPr>
        </p:nvSpPr>
        <p:spPr>
          <a:xfrm>
            <a:off x="685800" y="3429000"/>
            <a:ext cx="10820400" cy="1500187"/>
          </a:xfrm>
        </p:spPr>
        <p:txBody>
          <a:bodyPr>
            <a:noAutofit/>
          </a:bodyPr>
          <a:lstStyle>
            <a:lvl1pPr marL="0" indent="0">
              <a:lnSpc>
                <a:spcPct val="100000"/>
              </a:lnSpc>
              <a:buNone/>
              <a:defRPr sz="2400">
                <a:solidFill>
                  <a:srgbClr val="5A5A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These slides could be used as thank-you pages at the end of a presentation. This space could be used for contact information.</a:t>
            </a:r>
          </a:p>
        </p:txBody>
      </p:sp>
      <p:sp>
        <p:nvSpPr>
          <p:cNvPr id="4" name="Date Placeholder 3">
            <a:extLst>
              <a:ext uri="{FF2B5EF4-FFF2-40B4-BE49-F238E27FC236}">
                <a16:creationId xmlns:a16="http://schemas.microsoft.com/office/drawing/2014/main" id="{3ABE1F2D-7163-9A4F-83BA-304790C857F5}"/>
              </a:ext>
            </a:extLst>
          </p:cNvPr>
          <p:cNvSpPr>
            <a:spLocks noGrp="1"/>
          </p:cNvSpPr>
          <p:nvPr>
            <p:ph type="dt" sz="half" idx="10"/>
          </p:nvPr>
        </p:nvSpPr>
        <p:spPr/>
        <p:txBody>
          <a:bodyPr/>
          <a:lstStyle/>
          <a:p>
            <a:fld id="{8EA7A35F-67F3-9747-8D0D-26B80944191A}" type="datetime1">
              <a:rPr lang="en-US" smtClean="0"/>
              <a:t>9/17/21</a:t>
            </a:fld>
            <a:endParaRPr lang="en-US" dirty="0"/>
          </a:p>
        </p:txBody>
      </p:sp>
      <p:sp>
        <p:nvSpPr>
          <p:cNvPr id="6" name="Slide Number Placeholder 5">
            <a:extLst>
              <a:ext uri="{FF2B5EF4-FFF2-40B4-BE49-F238E27FC236}">
                <a16:creationId xmlns:a16="http://schemas.microsoft.com/office/drawing/2014/main" id="{04607D83-9D75-1344-93D0-A2BCA9329F12}"/>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1627774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 End Slide - Red">
    <p:bg>
      <p:bgPr>
        <a:solidFill>
          <a:srgbClr val="D716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9EBA-F826-DE4C-BDF5-530F3ABD48DF}"/>
              </a:ext>
            </a:extLst>
          </p:cNvPr>
          <p:cNvSpPr>
            <a:spLocks noGrp="1"/>
          </p:cNvSpPr>
          <p:nvPr>
            <p:ph type="title" hasCustomPrompt="1"/>
          </p:nvPr>
        </p:nvSpPr>
        <p:spPr>
          <a:xfrm>
            <a:off x="685800" y="1828801"/>
            <a:ext cx="10820400" cy="1493520"/>
          </a:xfrm>
        </p:spPr>
        <p:txBody>
          <a:bodyPr anchor="t" anchorCtr="0">
            <a:noAutofit/>
          </a:bodyPr>
          <a:lstStyle>
            <a:lvl1pPr>
              <a:defRPr sz="3200">
                <a:solidFill>
                  <a:schemeClr val="bg1"/>
                </a:solidFill>
              </a:defRPr>
            </a:lvl1pPr>
          </a:lstStyle>
          <a:p>
            <a:r>
              <a:rPr lang="en-US" dirty="0"/>
              <a:t>Section / End Slide - Red</a:t>
            </a:r>
          </a:p>
        </p:txBody>
      </p:sp>
      <p:sp>
        <p:nvSpPr>
          <p:cNvPr id="3" name="Text Placeholder 2">
            <a:extLst>
              <a:ext uri="{FF2B5EF4-FFF2-40B4-BE49-F238E27FC236}">
                <a16:creationId xmlns:a16="http://schemas.microsoft.com/office/drawing/2014/main" id="{719059D3-B0AF-BE44-BA7E-3C929CCC61B4}"/>
              </a:ext>
            </a:extLst>
          </p:cNvPr>
          <p:cNvSpPr>
            <a:spLocks noGrp="1"/>
          </p:cNvSpPr>
          <p:nvPr>
            <p:ph type="body" idx="1" hasCustomPrompt="1"/>
          </p:nvPr>
        </p:nvSpPr>
        <p:spPr>
          <a:xfrm>
            <a:off x="685800" y="3429000"/>
            <a:ext cx="10820400" cy="1500187"/>
          </a:xfrm>
        </p:spPr>
        <p:txBody>
          <a:bodyPr>
            <a:noAutofit/>
          </a:bodyPr>
          <a:lstStyle>
            <a:lvl1pPr marL="0" indent="0">
              <a:lnSpc>
                <a:spcPct val="100000"/>
              </a:lnSpc>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These slides could be used as thank-you pages at the end of a presentation. This space could be used for contact information.</a:t>
            </a:r>
          </a:p>
        </p:txBody>
      </p:sp>
      <p:sp>
        <p:nvSpPr>
          <p:cNvPr id="4" name="Date Placeholder 3">
            <a:extLst>
              <a:ext uri="{FF2B5EF4-FFF2-40B4-BE49-F238E27FC236}">
                <a16:creationId xmlns:a16="http://schemas.microsoft.com/office/drawing/2014/main" id="{3ABE1F2D-7163-9A4F-83BA-304790C857F5}"/>
              </a:ext>
            </a:extLst>
          </p:cNvPr>
          <p:cNvSpPr>
            <a:spLocks noGrp="1"/>
          </p:cNvSpPr>
          <p:nvPr>
            <p:ph type="dt" sz="half" idx="10"/>
          </p:nvPr>
        </p:nvSpPr>
        <p:spPr/>
        <p:txBody>
          <a:bodyPr/>
          <a:lstStyle/>
          <a:p>
            <a:fld id="{1F7E2085-13EF-EC46-B9A9-F9BF059B3C96}" type="datetime1">
              <a:rPr lang="en-US" smtClean="0"/>
              <a:t>9/17/21</a:t>
            </a:fld>
            <a:endParaRPr lang="en-US" dirty="0"/>
          </a:p>
        </p:txBody>
      </p:sp>
      <p:sp>
        <p:nvSpPr>
          <p:cNvPr id="6" name="Slide Number Placeholder 5">
            <a:extLst>
              <a:ext uri="{FF2B5EF4-FFF2-40B4-BE49-F238E27FC236}">
                <a16:creationId xmlns:a16="http://schemas.microsoft.com/office/drawing/2014/main" id="{04607D83-9D75-1344-93D0-A2BCA9329F12}"/>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2352711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 End Slide - Gray">
    <p:bg>
      <p:bgPr>
        <a:solidFill>
          <a:srgbClr val="4243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9EBA-F826-DE4C-BDF5-530F3ABD48DF}"/>
              </a:ext>
            </a:extLst>
          </p:cNvPr>
          <p:cNvSpPr>
            <a:spLocks noGrp="1"/>
          </p:cNvSpPr>
          <p:nvPr>
            <p:ph type="title" hasCustomPrompt="1"/>
          </p:nvPr>
        </p:nvSpPr>
        <p:spPr>
          <a:xfrm>
            <a:off x="685800" y="1828801"/>
            <a:ext cx="10820400" cy="1473200"/>
          </a:xfrm>
        </p:spPr>
        <p:txBody>
          <a:bodyPr anchor="t" anchorCtr="0">
            <a:noAutofit/>
          </a:bodyPr>
          <a:lstStyle>
            <a:lvl1pPr>
              <a:defRPr sz="3200">
                <a:solidFill>
                  <a:schemeClr val="bg1"/>
                </a:solidFill>
              </a:defRPr>
            </a:lvl1pPr>
          </a:lstStyle>
          <a:p>
            <a:r>
              <a:rPr lang="en-US" dirty="0"/>
              <a:t>Section / End Slide - Gray</a:t>
            </a:r>
          </a:p>
        </p:txBody>
      </p:sp>
      <p:sp>
        <p:nvSpPr>
          <p:cNvPr id="3" name="Text Placeholder 2">
            <a:extLst>
              <a:ext uri="{FF2B5EF4-FFF2-40B4-BE49-F238E27FC236}">
                <a16:creationId xmlns:a16="http://schemas.microsoft.com/office/drawing/2014/main" id="{719059D3-B0AF-BE44-BA7E-3C929CCC61B4}"/>
              </a:ext>
            </a:extLst>
          </p:cNvPr>
          <p:cNvSpPr>
            <a:spLocks noGrp="1"/>
          </p:cNvSpPr>
          <p:nvPr>
            <p:ph type="body" idx="1" hasCustomPrompt="1"/>
          </p:nvPr>
        </p:nvSpPr>
        <p:spPr>
          <a:xfrm>
            <a:off x="685800" y="3429000"/>
            <a:ext cx="10820400" cy="1500187"/>
          </a:xfrm>
        </p:spPr>
        <p:txBody>
          <a:bodyPr>
            <a:noAutofit/>
          </a:bodyPr>
          <a:lstStyle>
            <a:lvl1pPr marL="0" indent="0">
              <a:lnSpc>
                <a:spcPct val="100000"/>
              </a:lnSpc>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These slides could be used as thank-you pages at the end of a presentation. This space could be used for contact information.</a:t>
            </a:r>
          </a:p>
        </p:txBody>
      </p:sp>
      <p:sp>
        <p:nvSpPr>
          <p:cNvPr id="4" name="Date Placeholder 3">
            <a:extLst>
              <a:ext uri="{FF2B5EF4-FFF2-40B4-BE49-F238E27FC236}">
                <a16:creationId xmlns:a16="http://schemas.microsoft.com/office/drawing/2014/main" id="{3ABE1F2D-7163-9A4F-83BA-304790C857F5}"/>
              </a:ext>
            </a:extLst>
          </p:cNvPr>
          <p:cNvSpPr>
            <a:spLocks noGrp="1"/>
          </p:cNvSpPr>
          <p:nvPr>
            <p:ph type="dt" sz="half" idx="10"/>
          </p:nvPr>
        </p:nvSpPr>
        <p:spPr/>
        <p:txBody>
          <a:bodyPr/>
          <a:lstStyle/>
          <a:p>
            <a:fld id="{7685FEAA-D0CE-A242-A69B-23132CFD051E}" type="datetime1">
              <a:rPr lang="en-US" smtClean="0"/>
              <a:t>9/17/21</a:t>
            </a:fld>
            <a:endParaRPr lang="en-US" dirty="0"/>
          </a:p>
        </p:txBody>
      </p:sp>
      <p:sp>
        <p:nvSpPr>
          <p:cNvPr id="6" name="Slide Number Placeholder 5">
            <a:extLst>
              <a:ext uri="{FF2B5EF4-FFF2-40B4-BE49-F238E27FC236}">
                <a16:creationId xmlns:a16="http://schemas.microsoft.com/office/drawing/2014/main" id="{04607D83-9D75-1344-93D0-A2BCA9329F12}"/>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143304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42434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8181741-43CB-3548-953F-142DEE6D3C87}"/>
              </a:ext>
            </a:extLst>
          </p:cNvPr>
          <p:cNvSpPr>
            <a:spLocks noGrp="1"/>
          </p:cNvSpPr>
          <p:nvPr>
            <p:ph type="dt" sz="half" idx="10"/>
          </p:nvPr>
        </p:nvSpPr>
        <p:spPr/>
        <p:txBody>
          <a:bodyPr/>
          <a:lstStyle/>
          <a:p>
            <a:fld id="{6C81BCDA-E493-184D-A7E0-70D305D277B5}" type="datetime1">
              <a:rPr lang="en-US" smtClean="0"/>
              <a:t>9/17/21</a:t>
            </a:fld>
            <a:endParaRPr lang="en-US" dirty="0"/>
          </a:p>
        </p:txBody>
      </p:sp>
      <p:sp>
        <p:nvSpPr>
          <p:cNvPr id="5" name="Slide Number Placeholder 4">
            <a:extLst>
              <a:ext uri="{FF2B5EF4-FFF2-40B4-BE49-F238E27FC236}">
                <a16:creationId xmlns:a16="http://schemas.microsoft.com/office/drawing/2014/main" id="{26DB6697-3470-3E49-8235-01E1EB0104C2}"/>
              </a:ext>
            </a:extLst>
          </p:cNvPr>
          <p:cNvSpPr>
            <a:spLocks noGrp="1"/>
          </p:cNvSpPr>
          <p:nvPr>
            <p:ph type="sldNum" sz="quarter" idx="12"/>
          </p:nvPr>
        </p:nvSpPr>
        <p:spPr/>
        <p:txBody>
          <a:bodyPr/>
          <a:lstStyle/>
          <a:p>
            <a:fld id="{3C995604-7EC0-7E4F-8833-D9F6F7344AE0}" type="slidenum">
              <a:rPr lang="en-US" smtClean="0"/>
              <a:pPr/>
              <a:t>‹#›</a:t>
            </a:fld>
            <a:endParaRPr lang="en-US" dirty="0"/>
          </a:p>
        </p:txBody>
      </p:sp>
      <p:pic>
        <p:nvPicPr>
          <p:cNvPr id="7" name="Picture 6">
            <a:extLst>
              <a:ext uri="{FF2B5EF4-FFF2-40B4-BE49-F238E27FC236}">
                <a16:creationId xmlns:a16="http://schemas.microsoft.com/office/drawing/2014/main" id="{3818E7BA-08F9-7848-8EDD-BCB1D244FDDA}"/>
              </a:ext>
            </a:extLst>
          </p:cNvPr>
          <p:cNvPicPr>
            <a:picLocks noChangeAspect="1"/>
          </p:cNvPicPr>
          <p:nvPr userDrawn="1"/>
        </p:nvPicPr>
        <p:blipFill>
          <a:blip r:embed="rId2"/>
          <a:stretch>
            <a:fillRect/>
          </a:stretch>
        </p:blipFill>
        <p:spPr>
          <a:xfrm>
            <a:off x="5410200" y="2226276"/>
            <a:ext cx="1371600" cy="1371600"/>
          </a:xfrm>
          <a:prstGeom prst="rect">
            <a:avLst/>
          </a:prstGeom>
        </p:spPr>
      </p:pic>
    </p:spTree>
    <p:extLst>
      <p:ext uri="{BB962C8B-B14F-4D97-AF65-F5344CB8AC3E}">
        <p14:creationId xmlns:p14="http://schemas.microsoft.com/office/powerpoint/2010/main" val="181371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1DB0-1BD4-154C-914B-40DD82A6D1E3}"/>
              </a:ext>
            </a:extLst>
          </p:cNvPr>
          <p:cNvSpPr>
            <a:spLocks noGrp="1"/>
          </p:cNvSpPr>
          <p:nvPr>
            <p:ph type="title" hasCustomPrompt="1"/>
          </p:nvPr>
        </p:nvSpPr>
        <p:spPr/>
        <p:txBody>
          <a:bodyPr>
            <a:noAutofit/>
          </a:bodyPr>
          <a:lstStyle/>
          <a:p>
            <a:r>
              <a:rPr lang="en-US" dirty="0"/>
              <a:t>This layout is called Title and Content</a:t>
            </a:r>
          </a:p>
        </p:txBody>
      </p:sp>
      <p:sp>
        <p:nvSpPr>
          <p:cNvPr id="3" name="Content Placeholder 2">
            <a:extLst>
              <a:ext uri="{FF2B5EF4-FFF2-40B4-BE49-F238E27FC236}">
                <a16:creationId xmlns:a16="http://schemas.microsoft.com/office/drawing/2014/main" id="{A59666B4-9689-8A41-B77F-CB955FEB73D7}"/>
              </a:ext>
            </a:extLst>
          </p:cNvPr>
          <p:cNvSpPr>
            <a:spLocks noGrp="1"/>
          </p:cNvSpPr>
          <p:nvPr>
            <p:ph idx="1" hasCustomPrompt="1"/>
          </p:nvPr>
        </p:nvSpPr>
        <p:spPr/>
        <p:txBody>
          <a:bodyPr>
            <a:noAutofit/>
          </a:bodyPr>
          <a:lstStyle>
            <a:lvl1pPr>
              <a:lnSpc>
                <a:spcPct val="100000"/>
              </a:lnSpc>
              <a:defRPr/>
            </a:lvl1pPr>
            <a:lvl3pPr>
              <a:defRPr/>
            </a:lvl3pPr>
            <a:lvl4pPr>
              <a:defRPr/>
            </a:lvl4pPr>
            <a:lvl5pPr>
              <a:defRPr/>
            </a:lvl5pPr>
          </a:lstStyle>
          <a:p>
            <a:pPr lvl="0"/>
            <a:r>
              <a:rPr lang="en-US" dirty="0"/>
              <a:t>Insert your content here</a:t>
            </a:r>
          </a:p>
        </p:txBody>
      </p:sp>
      <p:sp>
        <p:nvSpPr>
          <p:cNvPr id="4" name="Date Placeholder 3">
            <a:extLst>
              <a:ext uri="{FF2B5EF4-FFF2-40B4-BE49-F238E27FC236}">
                <a16:creationId xmlns:a16="http://schemas.microsoft.com/office/drawing/2014/main" id="{2B994E4A-EDD3-4F4F-B519-4E642873080E}"/>
              </a:ext>
            </a:extLst>
          </p:cNvPr>
          <p:cNvSpPr>
            <a:spLocks noGrp="1"/>
          </p:cNvSpPr>
          <p:nvPr>
            <p:ph type="dt" sz="half" idx="10"/>
          </p:nvPr>
        </p:nvSpPr>
        <p:spPr/>
        <p:txBody>
          <a:bodyPr/>
          <a:lstStyle/>
          <a:p>
            <a:fld id="{D9A2D88E-4655-AD40-8BC9-8D7AD0F6D03F}" type="datetime1">
              <a:rPr lang="en-US" smtClean="0"/>
              <a:t>9/17/21</a:t>
            </a:fld>
            <a:endParaRPr lang="en-US" dirty="0"/>
          </a:p>
        </p:txBody>
      </p:sp>
      <p:sp>
        <p:nvSpPr>
          <p:cNvPr id="5" name="Footer Placeholder 4">
            <a:extLst>
              <a:ext uri="{FF2B5EF4-FFF2-40B4-BE49-F238E27FC236}">
                <a16:creationId xmlns:a16="http://schemas.microsoft.com/office/drawing/2014/main" id="{91360A6A-BE0F-E04A-A374-284EE868F706}"/>
              </a:ext>
            </a:extLst>
          </p:cNvPr>
          <p:cNvSpPr>
            <a:spLocks noGrp="1"/>
          </p:cNvSpPr>
          <p:nvPr>
            <p:ph type="ftr" sz="quarter" idx="11"/>
          </p:nvPr>
        </p:nvSpPr>
        <p:spPr>
          <a:xfrm>
            <a:off x="6250348" y="6429697"/>
            <a:ext cx="4114800" cy="137743"/>
          </a:xfrm>
          <a:prstGeom prst="rect">
            <a:avLst/>
          </a:prstGeom>
        </p:spPr>
        <p:txBody>
          <a:bodyPr/>
          <a:lstStyle>
            <a:lvl1pPr algn="l">
              <a:defRPr/>
            </a:lvl1pPr>
          </a:lstStyle>
          <a:p>
            <a:r>
              <a:rPr lang="en-US" dirty="0"/>
              <a:t>insert presentation title here</a:t>
            </a:r>
          </a:p>
        </p:txBody>
      </p:sp>
      <p:sp>
        <p:nvSpPr>
          <p:cNvPr id="6" name="Slide Number Placeholder 5">
            <a:extLst>
              <a:ext uri="{FF2B5EF4-FFF2-40B4-BE49-F238E27FC236}">
                <a16:creationId xmlns:a16="http://schemas.microsoft.com/office/drawing/2014/main" id="{8036CB18-3056-CA41-B8BC-A4BED29DC5F9}"/>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71455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8EFA-B050-C441-AE6C-21BEFE329B87}"/>
              </a:ext>
            </a:extLst>
          </p:cNvPr>
          <p:cNvSpPr>
            <a:spLocks noGrp="1"/>
          </p:cNvSpPr>
          <p:nvPr>
            <p:ph type="title" hasCustomPrompt="1"/>
          </p:nvPr>
        </p:nvSpPr>
        <p:spPr/>
        <p:txBody>
          <a:bodyPr>
            <a:noAutofit/>
          </a:bodyPr>
          <a:lstStyle/>
          <a:p>
            <a:r>
              <a:rPr lang="en-US" dirty="0"/>
              <a:t>This layout is called Two Column Layout</a:t>
            </a:r>
          </a:p>
        </p:txBody>
      </p:sp>
      <p:sp>
        <p:nvSpPr>
          <p:cNvPr id="3" name="Content Placeholder 2">
            <a:extLst>
              <a:ext uri="{FF2B5EF4-FFF2-40B4-BE49-F238E27FC236}">
                <a16:creationId xmlns:a16="http://schemas.microsoft.com/office/drawing/2014/main" id="{23D9F0FE-84ED-1648-BC3F-455BD9DEFC89}"/>
              </a:ext>
            </a:extLst>
          </p:cNvPr>
          <p:cNvSpPr>
            <a:spLocks noGrp="1"/>
          </p:cNvSpPr>
          <p:nvPr>
            <p:ph sz="half" idx="1" hasCustomPrompt="1"/>
          </p:nvPr>
        </p:nvSpPr>
        <p:spPr>
          <a:xfrm>
            <a:off x="685800" y="1600200"/>
            <a:ext cx="5257800" cy="43815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here.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288A628-9D60-C643-B340-42064FE5A912}"/>
              </a:ext>
            </a:extLst>
          </p:cNvPr>
          <p:cNvSpPr>
            <a:spLocks noGrp="1"/>
          </p:cNvSpPr>
          <p:nvPr>
            <p:ph sz="half" idx="2" hasCustomPrompt="1"/>
          </p:nvPr>
        </p:nvSpPr>
        <p:spPr>
          <a:xfrm>
            <a:off x="6250348" y="1600200"/>
            <a:ext cx="5255852" cy="43815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3744C2F-C295-1044-B10F-E494C5751CF2}"/>
              </a:ext>
            </a:extLst>
          </p:cNvPr>
          <p:cNvSpPr>
            <a:spLocks noGrp="1"/>
          </p:cNvSpPr>
          <p:nvPr>
            <p:ph type="dt" sz="half" idx="10"/>
          </p:nvPr>
        </p:nvSpPr>
        <p:spPr/>
        <p:txBody>
          <a:bodyPr/>
          <a:lstStyle/>
          <a:p>
            <a:fld id="{84B7E6E3-5450-4EA2-9E36-20085014909B}" type="datetime1">
              <a:rPr lang="en-US" smtClean="0"/>
              <a:t>9/17/21</a:t>
            </a:fld>
            <a:endParaRPr lang="en-US" dirty="0"/>
          </a:p>
        </p:txBody>
      </p:sp>
      <p:sp>
        <p:nvSpPr>
          <p:cNvPr id="6" name="Footer Placeholder 5">
            <a:extLst>
              <a:ext uri="{FF2B5EF4-FFF2-40B4-BE49-F238E27FC236}">
                <a16:creationId xmlns:a16="http://schemas.microsoft.com/office/drawing/2014/main" id="{24D5BDE6-5B20-434B-B9D0-A6F0ABC443FD}"/>
              </a:ext>
            </a:extLst>
          </p:cNvPr>
          <p:cNvSpPr>
            <a:spLocks noGrp="1"/>
          </p:cNvSpPr>
          <p:nvPr>
            <p:ph type="ftr" sz="quarter" idx="11"/>
          </p:nvPr>
        </p:nvSpPr>
        <p:spPr/>
        <p:txBody>
          <a:bodyPr/>
          <a:lstStyle>
            <a:lvl1pPr algn="l">
              <a:defRPr/>
            </a:lvl1pPr>
          </a:lstStyle>
          <a:p>
            <a:r>
              <a:rPr lang="en-US" dirty="0"/>
              <a:t>ISMTE 2020</a:t>
            </a:r>
          </a:p>
        </p:txBody>
      </p:sp>
      <p:sp>
        <p:nvSpPr>
          <p:cNvPr id="7" name="Slide Number Placeholder 6">
            <a:extLst>
              <a:ext uri="{FF2B5EF4-FFF2-40B4-BE49-F238E27FC236}">
                <a16:creationId xmlns:a16="http://schemas.microsoft.com/office/drawing/2014/main" id="{AA95FD13-712A-544F-8320-AA362A2E5750}"/>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1482284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2BAA-F374-B842-9EFF-A33FFF3712CC}"/>
              </a:ext>
            </a:extLst>
          </p:cNvPr>
          <p:cNvSpPr>
            <a:spLocks noGrp="1"/>
          </p:cNvSpPr>
          <p:nvPr>
            <p:ph type="ctrTitle" hasCustomPrompt="1"/>
          </p:nvPr>
        </p:nvSpPr>
        <p:spPr>
          <a:xfrm>
            <a:off x="685800" y="1828800"/>
            <a:ext cx="10820400" cy="1442720"/>
          </a:xfrm>
        </p:spPr>
        <p:txBody>
          <a:bodyPr anchor="t" anchorCtr="0">
            <a:noAutofit/>
          </a:bodyPr>
          <a:lstStyle>
            <a:lvl1pPr algn="l">
              <a:defRPr sz="4400"/>
            </a:lvl1pPr>
          </a:lstStyle>
          <a:p>
            <a:r>
              <a:rPr lang="en-US" dirty="0"/>
              <a:t>Title slide</a:t>
            </a:r>
          </a:p>
        </p:txBody>
      </p:sp>
      <p:sp>
        <p:nvSpPr>
          <p:cNvPr id="3" name="Subtitle 2">
            <a:extLst>
              <a:ext uri="{FF2B5EF4-FFF2-40B4-BE49-F238E27FC236}">
                <a16:creationId xmlns:a16="http://schemas.microsoft.com/office/drawing/2014/main" id="{AD4FA05D-5793-074D-9332-123B564A1876}"/>
              </a:ext>
            </a:extLst>
          </p:cNvPr>
          <p:cNvSpPr>
            <a:spLocks noGrp="1"/>
          </p:cNvSpPr>
          <p:nvPr>
            <p:ph type="subTitle" idx="1" hasCustomPrompt="1"/>
          </p:nvPr>
        </p:nvSpPr>
        <p:spPr>
          <a:xfrm>
            <a:off x="685800" y="3438686"/>
            <a:ext cx="10820400" cy="1616790"/>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your subtitle here</a:t>
            </a:r>
          </a:p>
        </p:txBody>
      </p:sp>
      <p:sp>
        <p:nvSpPr>
          <p:cNvPr id="4" name="Date Placeholder 3">
            <a:extLst>
              <a:ext uri="{FF2B5EF4-FFF2-40B4-BE49-F238E27FC236}">
                <a16:creationId xmlns:a16="http://schemas.microsoft.com/office/drawing/2014/main" id="{FB3F311A-5D77-C344-8108-D6DCCA039412}"/>
              </a:ext>
            </a:extLst>
          </p:cNvPr>
          <p:cNvSpPr>
            <a:spLocks noGrp="1"/>
          </p:cNvSpPr>
          <p:nvPr>
            <p:ph type="dt" sz="half" idx="10"/>
          </p:nvPr>
        </p:nvSpPr>
        <p:spPr/>
        <p:txBody>
          <a:bodyPr/>
          <a:lstStyle/>
          <a:p>
            <a:fld id="{4AED0CC7-0EB7-444E-8D08-F439ED746DE4}" type="datetime1">
              <a:rPr lang="en-US" smtClean="0"/>
              <a:t>9/17/21</a:t>
            </a:fld>
            <a:endParaRPr lang="en-US" dirty="0"/>
          </a:p>
        </p:txBody>
      </p:sp>
      <p:sp>
        <p:nvSpPr>
          <p:cNvPr id="5" name="Footer Placeholder 4">
            <a:extLst>
              <a:ext uri="{FF2B5EF4-FFF2-40B4-BE49-F238E27FC236}">
                <a16:creationId xmlns:a16="http://schemas.microsoft.com/office/drawing/2014/main" id="{5923DABA-2C9B-CC4A-ABF1-484A18031F9D}"/>
              </a:ext>
            </a:extLst>
          </p:cNvPr>
          <p:cNvSpPr>
            <a:spLocks noGrp="1"/>
          </p:cNvSpPr>
          <p:nvPr>
            <p:ph type="ftr" sz="quarter" idx="11"/>
          </p:nvPr>
        </p:nvSpPr>
        <p:spPr/>
        <p:txBody>
          <a:bodyPr/>
          <a:lstStyle>
            <a:lvl1pPr algn="l">
              <a:defRPr/>
            </a:lvl1pPr>
          </a:lstStyle>
          <a:p>
            <a:r>
              <a:rPr lang="en-US" dirty="0"/>
              <a:t>ISMTE 2020</a:t>
            </a:r>
          </a:p>
        </p:txBody>
      </p:sp>
      <p:sp>
        <p:nvSpPr>
          <p:cNvPr id="6" name="Slide Number Placeholder 5">
            <a:extLst>
              <a:ext uri="{FF2B5EF4-FFF2-40B4-BE49-F238E27FC236}">
                <a16:creationId xmlns:a16="http://schemas.microsoft.com/office/drawing/2014/main" id="{AC69609D-B04C-0F48-8E0C-BCB64655D27D}"/>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3681047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6DDD3990-E925-B941-ADB5-19C21BCC9745}"/>
              </a:ext>
            </a:extLst>
          </p:cNvPr>
          <p:cNvSpPr>
            <a:spLocks noGrp="1"/>
          </p:cNvSpPr>
          <p:nvPr>
            <p:ph type="ftr" sz="quarter" idx="11"/>
          </p:nvPr>
        </p:nvSpPr>
        <p:spPr>
          <a:xfrm>
            <a:off x="6250348" y="6429697"/>
            <a:ext cx="4114800" cy="137743"/>
          </a:xfrm>
        </p:spPr>
        <p:txBody>
          <a:bodyPr/>
          <a:lstStyle>
            <a:lvl1pPr algn="l">
              <a:defRPr/>
            </a:lvl1pPr>
          </a:lstStyle>
          <a:p>
            <a:r>
              <a:rPr lang="en-US" dirty="0"/>
              <a:t>ISMTE 2020</a:t>
            </a:r>
          </a:p>
        </p:txBody>
      </p:sp>
      <p:sp>
        <p:nvSpPr>
          <p:cNvPr id="2" name="Title 1">
            <a:extLst>
              <a:ext uri="{FF2B5EF4-FFF2-40B4-BE49-F238E27FC236}">
                <a16:creationId xmlns:a16="http://schemas.microsoft.com/office/drawing/2014/main" id="{5B811DB0-1BD4-154C-914B-40DD82A6D1E3}"/>
              </a:ext>
            </a:extLst>
          </p:cNvPr>
          <p:cNvSpPr>
            <a:spLocks noGrp="1"/>
          </p:cNvSpPr>
          <p:nvPr>
            <p:ph type="title" hasCustomPrompt="1"/>
          </p:nvPr>
        </p:nvSpPr>
        <p:spPr/>
        <p:txBody>
          <a:bodyPr>
            <a:noAutofit/>
          </a:bodyPr>
          <a:lstStyle/>
          <a:p>
            <a:r>
              <a:rPr lang="en-US" dirty="0"/>
              <a:t>This layout is called Title and Content</a:t>
            </a:r>
          </a:p>
        </p:txBody>
      </p:sp>
      <p:sp>
        <p:nvSpPr>
          <p:cNvPr id="3" name="Content Placeholder 2">
            <a:extLst>
              <a:ext uri="{FF2B5EF4-FFF2-40B4-BE49-F238E27FC236}">
                <a16:creationId xmlns:a16="http://schemas.microsoft.com/office/drawing/2014/main" id="{A59666B4-9689-8A41-B77F-CB955FEB73D7}"/>
              </a:ext>
            </a:extLst>
          </p:cNvPr>
          <p:cNvSpPr>
            <a:spLocks noGrp="1"/>
          </p:cNvSpPr>
          <p:nvPr>
            <p:ph idx="1" hasCustomPrompt="1"/>
          </p:nvPr>
        </p:nvSpPr>
        <p:spPr/>
        <p:txBody>
          <a:bodyPr>
            <a:noAutofit/>
          </a:bodyPr>
          <a:lstStyle>
            <a:lvl3pPr>
              <a:defRPr/>
            </a:lvl3pPr>
            <a:lvl4pPr>
              <a:defRPr/>
            </a:lvl4pPr>
            <a:lvl5pPr>
              <a:defRPr/>
            </a:lvl5pPr>
          </a:lstStyle>
          <a:p>
            <a:pPr lvl="0"/>
            <a:r>
              <a:rPr lang="en-US" dirty="0"/>
              <a:t>Insert your content here</a:t>
            </a:r>
          </a:p>
        </p:txBody>
      </p:sp>
      <p:sp>
        <p:nvSpPr>
          <p:cNvPr id="4" name="Date Placeholder 3">
            <a:extLst>
              <a:ext uri="{FF2B5EF4-FFF2-40B4-BE49-F238E27FC236}">
                <a16:creationId xmlns:a16="http://schemas.microsoft.com/office/drawing/2014/main" id="{2B994E4A-EDD3-4F4F-B519-4E642873080E}"/>
              </a:ext>
            </a:extLst>
          </p:cNvPr>
          <p:cNvSpPr>
            <a:spLocks noGrp="1"/>
          </p:cNvSpPr>
          <p:nvPr>
            <p:ph type="dt" sz="half" idx="10"/>
          </p:nvPr>
        </p:nvSpPr>
        <p:spPr/>
        <p:txBody>
          <a:bodyPr/>
          <a:lstStyle/>
          <a:p>
            <a:fld id="{94E4E326-3CA6-4EAD-BE89-6E858BEC975C}" type="datetime1">
              <a:rPr lang="en-US" smtClean="0"/>
              <a:t>9/17/21</a:t>
            </a:fld>
            <a:endParaRPr lang="en-US" dirty="0"/>
          </a:p>
        </p:txBody>
      </p:sp>
      <p:sp>
        <p:nvSpPr>
          <p:cNvPr id="6" name="Slide Number Placeholder 5">
            <a:extLst>
              <a:ext uri="{FF2B5EF4-FFF2-40B4-BE49-F238E27FC236}">
                <a16:creationId xmlns:a16="http://schemas.microsoft.com/office/drawing/2014/main" id="{8036CB18-3056-CA41-B8BC-A4BED29DC5F9}"/>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5" name="TextBox 4">
            <a:extLst>
              <a:ext uri="{FF2B5EF4-FFF2-40B4-BE49-F238E27FC236}">
                <a16:creationId xmlns:a16="http://schemas.microsoft.com/office/drawing/2014/main" id="{C46B0BA4-65AF-494E-A350-CF8086D748F3}"/>
              </a:ext>
            </a:extLst>
          </p:cNvPr>
          <p:cNvSpPr txBox="1"/>
          <p:nvPr userDrawn="1"/>
        </p:nvSpPr>
        <p:spPr>
          <a:xfrm>
            <a:off x="6181481" y="6567440"/>
            <a:ext cx="2909967" cy="137743"/>
          </a:xfrm>
          <a:prstGeom prst="rect">
            <a:avLst/>
          </a:prstGeom>
          <a:solidFill>
            <a:schemeClr val="bg1">
              <a:lumMod val="85000"/>
            </a:schemeClr>
          </a:solidFill>
        </p:spPr>
        <p:txBody>
          <a:bodyPr wrap="square" rtlCol="0">
            <a:spAutoFit/>
          </a:bodyPr>
          <a:lstStyle/>
          <a:p>
            <a:endParaRPr lang="en-US" dirty="0"/>
          </a:p>
        </p:txBody>
      </p:sp>
    </p:spTree>
    <p:extLst>
      <p:ext uri="{BB962C8B-B14F-4D97-AF65-F5344CB8AC3E}">
        <p14:creationId xmlns:p14="http://schemas.microsoft.com/office/powerpoint/2010/main" val="481092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1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8EFA-B050-C441-AE6C-21BEFE329B87}"/>
              </a:ext>
            </a:extLst>
          </p:cNvPr>
          <p:cNvSpPr>
            <a:spLocks noGrp="1"/>
          </p:cNvSpPr>
          <p:nvPr>
            <p:ph type="title" hasCustomPrompt="1"/>
          </p:nvPr>
        </p:nvSpPr>
        <p:spPr/>
        <p:txBody>
          <a:bodyPr>
            <a:noAutofit/>
          </a:bodyPr>
          <a:lstStyle/>
          <a:p>
            <a:r>
              <a:rPr lang="en-US" dirty="0"/>
              <a:t>This layout is called Two Column Layout</a:t>
            </a:r>
          </a:p>
        </p:txBody>
      </p:sp>
      <p:sp>
        <p:nvSpPr>
          <p:cNvPr id="3" name="Content Placeholder 2">
            <a:extLst>
              <a:ext uri="{FF2B5EF4-FFF2-40B4-BE49-F238E27FC236}">
                <a16:creationId xmlns:a16="http://schemas.microsoft.com/office/drawing/2014/main" id="{23D9F0FE-84ED-1648-BC3F-455BD9DEFC89}"/>
              </a:ext>
            </a:extLst>
          </p:cNvPr>
          <p:cNvSpPr>
            <a:spLocks noGrp="1"/>
          </p:cNvSpPr>
          <p:nvPr>
            <p:ph sz="half" idx="1" hasCustomPrompt="1"/>
          </p:nvPr>
        </p:nvSpPr>
        <p:spPr>
          <a:xfrm>
            <a:off x="685800" y="1600200"/>
            <a:ext cx="5257800" cy="43815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here.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288A628-9D60-C643-B340-42064FE5A912}"/>
              </a:ext>
            </a:extLst>
          </p:cNvPr>
          <p:cNvSpPr>
            <a:spLocks noGrp="1"/>
          </p:cNvSpPr>
          <p:nvPr>
            <p:ph sz="half" idx="2" hasCustomPrompt="1"/>
          </p:nvPr>
        </p:nvSpPr>
        <p:spPr>
          <a:xfrm>
            <a:off x="6250348" y="1600200"/>
            <a:ext cx="5255852" cy="43815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95E8D5E9-8071-864D-BA93-E6BA78DDB484}"/>
              </a:ext>
            </a:extLst>
          </p:cNvPr>
          <p:cNvSpPr>
            <a:spLocks noGrp="1"/>
          </p:cNvSpPr>
          <p:nvPr>
            <p:ph type="ftr" sz="quarter" idx="11"/>
          </p:nvPr>
        </p:nvSpPr>
        <p:spPr>
          <a:xfrm>
            <a:off x="6250348" y="6429697"/>
            <a:ext cx="4114800" cy="137743"/>
          </a:xfrm>
        </p:spPr>
        <p:txBody>
          <a:bodyPr/>
          <a:lstStyle>
            <a:lvl1pPr algn="l">
              <a:defRPr/>
            </a:lvl1pPr>
          </a:lstStyle>
          <a:p>
            <a:r>
              <a:rPr lang="en-US" dirty="0"/>
              <a:t>ISMTE 2020</a:t>
            </a:r>
          </a:p>
        </p:txBody>
      </p:sp>
    </p:spTree>
    <p:extLst>
      <p:ext uri="{BB962C8B-B14F-4D97-AF65-F5344CB8AC3E}">
        <p14:creationId xmlns:p14="http://schemas.microsoft.com/office/powerpoint/2010/main" val="657913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with Subhea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F0FE-84ED-1648-BC3F-455BD9DEFC89}"/>
              </a:ext>
            </a:extLst>
          </p:cNvPr>
          <p:cNvSpPr>
            <a:spLocks noGrp="1"/>
          </p:cNvSpPr>
          <p:nvPr>
            <p:ph sz="half" idx="1" hasCustomPrompt="1"/>
          </p:nvPr>
        </p:nvSpPr>
        <p:spPr>
          <a:xfrm>
            <a:off x="685800" y="2286000"/>
            <a:ext cx="5257800" cy="36957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288A628-9D60-C643-B340-42064FE5A912}"/>
              </a:ext>
            </a:extLst>
          </p:cNvPr>
          <p:cNvSpPr>
            <a:spLocks noGrp="1"/>
          </p:cNvSpPr>
          <p:nvPr>
            <p:ph sz="half" idx="2" hasCustomPrompt="1"/>
          </p:nvPr>
        </p:nvSpPr>
        <p:spPr>
          <a:xfrm>
            <a:off x="6250348" y="2286000"/>
            <a:ext cx="5255852" cy="36957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6F9710F-52B8-6C4F-B888-027CF5D33DEB}"/>
              </a:ext>
            </a:extLst>
          </p:cNvPr>
          <p:cNvSpPr>
            <a:spLocks noGrp="1"/>
          </p:cNvSpPr>
          <p:nvPr>
            <p:ph type="body" sz="quarter" idx="13" hasCustomPrompt="1"/>
          </p:nvPr>
        </p:nvSpPr>
        <p:spPr>
          <a:xfrm>
            <a:off x="685800" y="1600200"/>
            <a:ext cx="10820400" cy="504825"/>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your subhead here</a:t>
            </a:r>
          </a:p>
        </p:txBody>
      </p:sp>
      <p:sp>
        <p:nvSpPr>
          <p:cNvPr id="6" name="Date Placeholder 5">
            <a:extLst>
              <a:ext uri="{FF2B5EF4-FFF2-40B4-BE49-F238E27FC236}">
                <a16:creationId xmlns:a16="http://schemas.microsoft.com/office/drawing/2014/main" id="{6D14E778-B3AE-4C93-A35A-8C1215C576D6}"/>
              </a:ext>
            </a:extLst>
          </p:cNvPr>
          <p:cNvSpPr>
            <a:spLocks noGrp="1"/>
          </p:cNvSpPr>
          <p:nvPr>
            <p:ph type="dt" sz="half" idx="14"/>
          </p:nvPr>
        </p:nvSpPr>
        <p:spPr/>
        <p:txBody>
          <a:bodyPr/>
          <a:lstStyle/>
          <a:p>
            <a:fld id="{5F5FD4E6-BA17-444F-AE82-4A98C55BA656}" type="datetime1">
              <a:rPr lang="en-US" smtClean="0"/>
              <a:t>9/17/21</a:t>
            </a:fld>
            <a:endParaRPr lang="en-US" dirty="0"/>
          </a:p>
        </p:txBody>
      </p:sp>
      <p:sp>
        <p:nvSpPr>
          <p:cNvPr id="8" name="Footer Placeholder 7">
            <a:extLst>
              <a:ext uri="{FF2B5EF4-FFF2-40B4-BE49-F238E27FC236}">
                <a16:creationId xmlns:a16="http://schemas.microsoft.com/office/drawing/2014/main" id="{3A401FBB-453C-4419-91AC-F477906B4724}"/>
              </a:ext>
            </a:extLst>
          </p:cNvPr>
          <p:cNvSpPr>
            <a:spLocks noGrp="1"/>
          </p:cNvSpPr>
          <p:nvPr>
            <p:ph type="ftr" sz="quarter" idx="15"/>
          </p:nvPr>
        </p:nvSpPr>
        <p:spPr/>
        <p:txBody>
          <a:bodyPr/>
          <a:lstStyle/>
          <a:p>
            <a:pPr algn="l"/>
            <a:r>
              <a:rPr lang="en-US" dirty="0"/>
              <a:t>ISMTE 2020</a:t>
            </a:r>
          </a:p>
        </p:txBody>
      </p:sp>
      <p:sp>
        <p:nvSpPr>
          <p:cNvPr id="11" name="Slide Number Placeholder 10">
            <a:extLst>
              <a:ext uri="{FF2B5EF4-FFF2-40B4-BE49-F238E27FC236}">
                <a16:creationId xmlns:a16="http://schemas.microsoft.com/office/drawing/2014/main" id="{6DFF59B5-E552-4EB6-9FCA-D718CAAD04E9}"/>
              </a:ext>
            </a:extLst>
          </p:cNvPr>
          <p:cNvSpPr>
            <a:spLocks noGrp="1"/>
          </p:cNvSpPr>
          <p:nvPr>
            <p:ph type="sldNum" sz="quarter" idx="16"/>
          </p:nvPr>
        </p:nvSpPr>
        <p:spPr/>
        <p:txBody>
          <a:bodyPr/>
          <a:lstStyle/>
          <a:p>
            <a:fld id="{3C995604-7EC0-7E4F-8833-D9F6F7344AE0}" type="slidenum">
              <a:rPr lang="en-US" smtClean="0"/>
              <a:pPr/>
              <a:t>‹#›</a:t>
            </a:fld>
            <a:endParaRPr lang="en-US" dirty="0"/>
          </a:p>
        </p:txBody>
      </p:sp>
      <p:sp>
        <p:nvSpPr>
          <p:cNvPr id="12" name="Title 11">
            <a:extLst>
              <a:ext uri="{FF2B5EF4-FFF2-40B4-BE49-F238E27FC236}">
                <a16:creationId xmlns:a16="http://schemas.microsoft.com/office/drawing/2014/main" id="{05E3167F-210B-448C-ADA3-E2F6B6C5CF4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8476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0BEF-8967-1141-B0AF-0DC825771CF5}"/>
              </a:ext>
            </a:extLst>
          </p:cNvPr>
          <p:cNvSpPr>
            <a:spLocks noGrp="1"/>
          </p:cNvSpPr>
          <p:nvPr>
            <p:ph type="title" hasCustomPrompt="1"/>
          </p:nvPr>
        </p:nvSpPr>
        <p:spPr>
          <a:xfrm>
            <a:off x="685801" y="603505"/>
            <a:ext cx="10817352" cy="837624"/>
          </a:xfrm>
        </p:spPr>
        <p:txBody>
          <a:bodyPr>
            <a:noAutofit/>
          </a:bodyPr>
          <a:lstStyle/>
          <a:p>
            <a:r>
              <a:rPr lang="en-US" dirty="0"/>
              <a:t>This layout is called Comparison Layout</a:t>
            </a:r>
          </a:p>
        </p:txBody>
      </p:sp>
      <p:sp>
        <p:nvSpPr>
          <p:cNvPr id="3" name="Text Placeholder 2">
            <a:extLst>
              <a:ext uri="{FF2B5EF4-FFF2-40B4-BE49-F238E27FC236}">
                <a16:creationId xmlns:a16="http://schemas.microsoft.com/office/drawing/2014/main" id="{E94C5E59-F345-CB4A-B6D1-C492BF158D4C}"/>
              </a:ext>
            </a:extLst>
          </p:cNvPr>
          <p:cNvSpPr>
            <a:spLocks noGrp="1"/>
          </p:cNvSpPr>
          <p:nvPr>
            <p:ph type="body" idx="1" hasCustomPrompt="1"/>
          </p:nvPr>
        </p:nvSpPr>
        <p:spPr>
          <a:xfrm>
            <a:off x="685800" y="1600200"/>
            <a:ext cx="5257332" cy="685800"/>
          </a:xfrm>
        </p:spPr>
        <p:txBody>
          <a:bodyPr anchor="t">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Left column header</a:t>
            </a:r>
          </a:p>
        </p:txBody>
      </p:sp>
      <p:sp>
        <p:nvSpPr>
          <p:cNvPr id="4" name="Content Placeholder 3">
            <a:extLst>
              <a:ext uri="{FF2B5EF4-FFF2-40B4-BE49-F238E27FC236}">
                <a16:creationId xmlns:a16="http://schemas.microsoft.com/office/drawing/2014/main" id="{6BBE50E9-AF07-0F46-ABC5-8AF155BEACF1}"/>
              </a:ext>
            </a:extLst>
          </p:cNvPr>
          <p:cNvSpPr>
            <a:spLocks noGrp="1"/>
          </p:cNvSpPr>
          <p:nvPr>
            <p:ph sz="half" idx="2" hasCustomPrompt="1"/>
          </p:nvPr>
        </p:nvSpPr>
        <p:spPr>
          <a:xfrm>
            <a:off x="685801" y="2286000"/>
            <a:ext cx="5257332" cy="3684588"/>
          </a:xfrm>
        </p:spPr>
        <p:txBody>
          <a:bodyPr>
            <a:noAutofit/>
          </a:bodyPr>
          <a:lstStyle>
            <a:lvl1pPr>
              <a:defRPr sz="2000"/>
            </a:lvl1pPr>
            <a:lvl2pPr>
              <a:defRPr sz="1600"/>
            </a:lvl2pPr>
            <a:lvl3pPr>
              <a:defRPr sz="1600"/>
            </a:lvl3pPr>
            <a:lvl4pPr>
              <a:defRPr sz="1600"/>
            </a:lvl4pPr>
            <a:lvl5pPr>
              <a:defRPr sz="1600"/>
            </a:lvl5pPr>
          </a:lstStyle>
          <a:p>
            <a:pPr lvl="0"/>
            <a:r>
              <a:rPr lang="en-US" dirty="0"/>
              <a:t>Left column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F33A32C-B8B7-9747-B068-6CA7353C31F6}"/>
              </a:ext>
            </a:extLst>
          </p:cNvPr>
          <p:cNvSpPr>
            <a:spLocks noGrp="1"/>
          </p:cNvSpPr>
          <p:nvPr>
            <p:ph type="body" sz="quarter" idx="3" hasCustomPrompt="1"/>
          </p:nvPr>
        </p:nvSpPr>
        <p:spPr>
          <a:xfrm>
            <a:off x="6250348" y="1600200"/>
            <a:ext cx="5252805" cy="685800"/>
          </a:xfrm>
        </p:spPr>
        <p:txBody>
          <a:bodyPr anchor="t">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Right column header</a:t>
            </a:r>
          </a:p>
        </p:txBody>
      </p:sp>
      <p:sp>
        <p:nvSpPr>
          <p:cNvPr id="6" name="Content Placeholder 5">
            <a:extLst>
              <a:ext uri="{FF2B5EF4-FFF2-40B4-BE49-F238E27FC236}">
                <a16:creationId xmlns:a16="http://schemas.microsoft.com/office/drawing/2014/main" id="{C855B16B-DAB2-4E4A-8B09-1D8380C274E4}"/>
              </a:ext>
            </a:extLst>
          </p:cNvPr>
          <p:cNvSpPr>
            <a:spLocks noGrp="1"/>
          </p:cNvSpPr>
          <p:nvPr>
            <p:ph sz="quarter" idx="4" hasCustomPrompt="1"/>
          </p:nvPr>
        </p:nvSpPr>
        <p:spPr>
          <a:xfrm>
            <a:off x="6250349" y="2286000"/>
            <a:ext cx="5252804" cy="3684588"/>
          </a:xfrm>
        </p:spPr>
        <p:txBody>
          <a:bodyPr>
            <a:noAutofit/>
          </a:bodyPr>
          <a:lstStyle>
            <a:lvl1pPr>
              <a:defRPr sz="2000"/>
            </a:lvl1pPr>
            <a:lvl2pPr>
              <a:defRPr sz="1600"/>
            </a:lvl2pPr>
            <a:lvl3pPr>
              <a:defRPr sz="1600"/>
            </a:lvl3pPr>
            <a:lvl4pPr>
              <a:defRPr sz="1600"/>
            </a:lvl4pPr>
            <a:lvl5pPr>
              <a:defRPr sz="1600"/>
            </a:lvl5pPr>
          </a:lstStyle>
          <a:p>
            <a:pPr lvl="0"/>
            <a:r>
              <a:rPr lang="en-US" dirty="0"/>
              <a:t>Right column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EFBE909-2B60-E440-A490-BF3AFAACA8F3}"/>
              </a:ext>
            </a:extLst>
          </p:cNvPr>
          <p:cNvSpPr>
            <a:spLocks noGrp="1"/>
          </p:cNvSpPr>
          <p:nvPr>
            <p:ph type="dt" sz="half" idx="10"/>
          </p:nvPr>
        </p:nvSpPr>
        <p:spPr/>
        <p:txBody>
          <a:bodyPr/>
          <a:lstStyle/>
          <a:p>
            <a:fld id="{BB3130B2-E9BD-4821-85FA-6280C5988B28}" type="datetime1">
              <a:rPr lang="en-US" smtClean="0"/>
              <a:t>9/17/21</a:t>
            </a:fld>
            <a:endParaRPr lang="en-US" dirty="0"/>
          </a:p>
        </p:txBody>
      </p:sp>
      <p:sp>
        <p:nvSpPr>
          <p:cNvPr id="9" name="Slide Number Placeholder 8">
            <a:extLst>
              <a:ext uri="{FF2B5EF4-FFF2-40B4-BE49-F238E27FC236}">
                <a16:creationId xmlns:a16="http://schemas.microsoft.com/office/drawing/2014/main" id="{4BEE6C43-1AF6-9149-841A-CD0302AC3C97}"/>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10" name="Footer Placeholder 4">
            <a:extLst>
              <a:ext uri="{FF2B5EF4-FFF2-40B4-BE49-F238E27FC236}">
                <a16:creationId xmlns:a16="http://schemas.microsoft.com/office/drawing/2014/main" id="{FB92E62E-12F7-624E-B6D1-4B93414D2E65}"/>
              </a:ext>
            </a:extLst>
          </p:cNvPr>
          <p:cNvSpPr>
            <a:spLocks noGrp="1"/>
          </p:cNvSpPr>
          <p:nvPr>
            <p:ph type="ftr" sz="quarter" idx="11"/>
          </p:nvPr>
        </p:nvSpPr>
        <p:spPr>
          <a:xfrm>
            <a:off x="6250348" y="6429697"/>
            <a:ext cx="4114800" cy="137743"/>
          </a:xfrm>
        </p:spPr>
        <p:txBody>
          <a:bodyPr/>
          <a:lstStyle>
            <a:lvl1pPr algn="l">
              <a:defRPr/>
            </a:lvl1pPr>
          </a:lstStyle>
          <a:p>
            <a:r>
              <a:rPr lang="en-US" dirty="0"/>
              <a:t>ISMTE 2020</a:t>
            </a:r>
          </a:p>
        </p:txBody>
      </p:sp>
    </p:spTree>
    <p:extLst>
      <p:ext uri="{BB962C8B-B14F-4D97-AF65-F5344CB8AC3E}">
        <p14:creationId xmlns:p14="http://schemas.microsoft.com/office/powerpoint/2010/main" val="910606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69F1-DD26-6B42-8AC5-87017E749004}"/>
              </a:ext>
            </a:extLst>
          </p:cNvPr>
          <p:cNvSpPr>
            <a:spLocks noGrp="1"/>
          </p:cNvSpPr>
          <p:nvPr>
            <p:ph type="title" hasCustomPrompt="1"/>
          </p:nvPr>
        </p:nvSpPr>
        <p:spPr/>
        <p:txBody>
          <a:bodyPr>
            <a:noAutofit/>
          </a:bodyPr>
          <a:lstStyle/>
          <a:p>
            <a:r>
              <a:rPr lang="en-US" dirty="0"/>
              <a:t>This layout is called Title Only</a:t>
            </a:r>
          </a:p>
        </p:txBody>
      </p:sp>
      <p:sp>
        <p:nvSpPr>
          <p:cNvPr id="3" name="Date Placeholder 2">
            <a:extLst>
              <a:ext uri="{FF2B5EF4-FFF2-40B4-BE49-F238E27FC236}">
                <a16:creationId xmlns:a16="http://schemas.microsoft.com/office/drawing/2014/main" id="{30CA9D23-0101-B841-810F-82231D44BC15}"/>
              </a:ext>
            </a:extLst>
          </p:cNvPr>
          <p:cNvSpPr>
            <a:spLocks noGrp="1"/>
          </p:cNvSpPr>
          <p:nvPr>
            <p:ph type="dt" sz="half" idx="10"/>
          </p:nvPr>
        </p:nvSpPr>
        <p:spPr/>
        <p:txBody>
          <a:bodyPr/>
          <a:lstStyle/>
          <a:p>
            <a:fld id="{B8B4C5A2-B95C-4D63-8053-6E67E975789F}" type="datetime1">
              <a:rPr lang="en-US" smtClean="0"/>
              <a:t>9/17/21</a:t>
            </a:fld>
            <a:endParaRPr lang="en-US" dirty="0"/>
          </a:p>
        </p:txBody>
      </p:sp>
      <p:sp>
        <p:nvSpPr>
          <p:cNvPr id="4" name="Footer Placeholder 3">
            <a:extLst>
              <a:ext uri="{FF2B5EF4-FFF2-40B4-BE49-F238E27FC236}">
                <a16:creationId xmlns:a16="http://schemas.microsoft.com/office/drawing/2014/main" id="{5792DFB5-4E16-4C43-B80D-32A4B18996A6}"/>
              </a:ext>
            </a:extLst>
          </p:cNvPr>
          <p:cNvSpPr>
            <a:spLocks noGrp="1"/>
          </p:cNvSpPr>
          <p:nvPr>
            <p:ph type="ftr" sz="quarter" idx="11"/>
          </p:nvPr>
        </p:nvSpPr>
        <p:spPr/>
        <p:txBody>
          <a:bodyPr/>
          <a:lstStyle>
            <a:lvl1pPr algn="l">
              <a:defRPr/>
            </a:lvl1pPr>
          </a:lstStyle>
          <a:p>
            <a:r>
              <a:rPr lang="en-US" dirty="0"/>
              <a:t>ISMTE 2020</a:t>
            </a:r>
          </a:p>
        </p:txBody>
      </p:sp>
      <p:sp>
        <p:nvSpPr>
          <p:cNvPr id="5" name="Slide Number Placeholder 4">
            <a:extLst>
              <a:ext uri="{FF2B5EF4-FFF2-40B4-BE49-F238E27FC236}">
                <a16:creationId xmlns:a16="http://schemas.microsoft.com/office/drawing/2014/main" id="{A8C6F931-0B5C-9442-90A4-0BB35F9DEACF}"/>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1583843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s side by s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39E6C-B542-9744-AAA7-ADEA6868CE86}"/>
              </a:ext>
            </a:extLst>
          </p:cNvPr>
          <p:cNvSpPr>
            <a:spLocks noGrp="1"/>
          </p:cNvSpPr>
          <p:nvPr>
            <p:ph type="dt" sz="half" idx="10"/>
          </p:nvPr>
        </p:nvSpPr>
        <p:spPr/>
        <p:txBody>
          <a:bodyPr/>
          <a:lstStyle/>
          <a:p>
            <a:fld id="{7D4C9C9D-7F0C-43D0-9490-E47192943447}" type="datetime1">
              <a:rPr lang="en-US" smtClean="0"/>
              <a:t>9/17/21</a:t>
            </a:fld>
            <a:endParaRPr lang="en-US" dirty="0"/>
          </a:p>
        </p:txBody>
      </p:sp>
      <p:sp>
        <p:nvSpPr>
          <p:cNvPr id="3" name="Footer Placeholder 2">
            <a:extLst>
              <a:ext uri="{FF2B5EF4-FFF2-40B4-BE49-F238E27FC236}">
                <a16:creationId xmlns:a16="http://schemas.microsoft.com/office/drawing/2014/main" id="{600C55D6-344C-CA49-B214-D5EA9A1798D8}"/>
              </a:ext>
            </a:extLst>
          </p:cNvPr>
          <p:cNvSpPr>
            <a:spLocks noGrp="1"/>
          </p:cNvSpPr>
          <p:nvPr>
            <p:ph type="ftr" sz="quarter" idx="11"/>
          </p:nvPr>
        </p:nvSpPr>
        <p:spPr/>
        <p:txBody>
          <a:bodyPr/>
          <a:lstStyle>
            <a:lvl1pPr algn="l">
              <a:defRPr/>
            </a:lvl1pPr>
          </a:lstStyle>
          <a:p>
            <a:r>
              <a:rPr lang="en-US" dirty="0"/>
              <a:t>ISMTE 2020</a:t>
            </a:r>
          </a:p>
        </p:txBody>
      </p:sp>
      <p:sp>
        <p:nvSpPr>
          <p:cNvPr id="4" name="Slide Number Placeholder 3">
            <a:extLst>
              <a:ext uri="{FF2B5EF4-FFF2-40B4-BE49-F238E27FC236}">
                <a16:creationId xmlns:a16="http://schemas.microsoft.com/office/drawing/2014/main" id="{FA39332A-74DD-CF43-A48D-4EA5885D2106}"/>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6" name="Picture Placeholder 5">
            <a:extLst>
              <a:ext uri="{FF2B5EF4-FFF2-40B4-BE49-F238E27FC236}">
                <a16:creationId xmlns:a16="http://schemas.microsoft.com/office/drawing/2014/main" id="{7C41823B-ACA7-6B4A-83F8-7851E5E58713}"/>
              </a:ext>
            </a:extLst>
          </p:cNvPr>
          <p:cNvSpPr>
            <a:spLocks noGrp="1"/>
          </p:cNvSpPr>
          <p:nvPr>
            <p:ph type="pic" sz="quarter" idx="13"/>
          </p:nvPr>
        </p:nvSpPr>
        <p:spPr>
          <a:xfrm>
            <a:off x="685800" y="598488"/>
            <a:ext cx="5410200" cy="5383212"/>
          </a:xfrm>
        </p:spPr>
        <p:txBody>
          <a:bodyPr/>
          <a:lstStyle/>
          <a:p>
            <a:r>
              <a:rPr lang="en-US" dirty="0"/>
              <a:t>Click icon to add picture</a:t>
            </a:r>
          </a:p>
        </p:txBody>
      </p:sp>
      <p:sp>
        <p:nvSpPr>
          <p:cNvPr id="8" name="Picture Placeholder 7">
            <a:extLst>
              <a:ext uri="{FF2B5EF4-FFF2-40B4-BE49-F238E27FC236}">
                <a16:creationId xmlns:a16="http://schemas.microsoft.com/office/drawing/2014/main" id="{C30205B0-397B-5645-B5B7-F644DE275A50}"/>
              </a:ext>
            </a:extLst>
          </p:cNvPr>
          <p:cNvSpPr>
            <a:spLocks noGrp="1"/>
          </p:cNvSpPr>
          <p:nvPr>
            <p:ph type="pic" sz="quarter" idx="14"/>
          </p:nvPr>
        </p:nvSpPr>
        <p:spPr>
          <a:xfrm>
            <a:off x="6249988" y="598488"/>
            <a:ext cx="5256212" cy="5383212"/>
          </a:xfrm>
        </p:spPr>
        <p:txBody>
          <a:bodyPr/>
          <a:lstStyle/>
          <a:p>
            <a:r>
              <a:rPr lang="en-US" dirty="0"/>
              <a:t>Click icon to add picture</a:t>
            </a:r>
          </a:p>
        </p:txBody>
      </p:sp>
    </p:spTree>
    <p:extLst>
      <p:ext uri="{BB962C8B-B14F-4D97-AF65-F5344CB8AC3E}">
        <p14:creationId xmlns:p14="http://schemas.microsoft.com/office/powerpoint/2010/main" val="301735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margi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39E6C-B542-9744-AAA7-ADEA6868CE86}"/>
              </a:ext>
            </a:extLst>
          </p:cNvPr>
          <p:cNvSpPr>
            <a:spLocks noGrp="1"/>
          </p:cNvSpPr>
          <p:nvPr>
            <p:ph type="dt" sz="half" idx="10"/>
          </p:nvPr>
        </p:nvSpPr>
        <p:spPr/>
        <p:txBody>
          <a:bodyPr/>
          <a:lstStyle/>
          <a:p>
            <a:fld id="{FE3B6E0E-6CA7-4AE0-B4E8-618EA75058C1}" type="datetime1">
              <a:rPr lang="en-US" smtClean="0"/>
              <a:t>9/17/21</a:t>
            </a:fld>
            <a:endParaRPr lang="en-US" dirty="0"/>
          </a:p>
        </p:txBody>
      </p:sp>
      <p:sp>
        <p:nvSpPr>
          <p:cNvPr id="3" name="Footer Placeholder 2">
            <a:extLst>
              <a:ext uri="{FF2B5EF4-FFF2-40B4-BE49-F238E27FC236}">
                <a16:creationId xmlns:a16="http://schemas.microsoft.com/office/drawing/2014/main" id="{600C55D6-344C-CA49-B214-D5EA9A1798D8}"/>
              </a:ext>
            </a:extLst>
          </p:cNvPr>
          <p:cNvSpPr>
            <a:spLocks noGrp="1"/>
          </p:cNvSpPr>
          <p:nvPr>
            <p:ph type="ftr" sz="quarter" idx="11"/>
          </p:nvPr>
        </p:nvSpPr>
        <p:spPr/>
        <p:txBody>
          <a:bodyPr/>
          <a:lstStyle>
            <a:lvl1pPr algn="l">
              <a:defRPr/>
            </a:lvl1pPr>
          </a:lstStyle>
          <a:p>
            <a:r>
              <a:rPr lang="en-US" dirty="0"/>
              <a:t>ISMTE 2020</a:t>
            </a:r>
          </a:p>
        </p:txBody>
      </p:sp>
      <p:sp>
        <p:nvSpPr>
          <p:cNvPr id="4" name="Slide Number Placeholder 3">
            <a:extLst>
              <a:ext uri="{FF2B5EF4-FFF2-40B4-BE49-F238E27FC236}">
                <a16:creationId xmlns:a16="http://schemas.microsoft.com/office/drawing/2014/main" id="{FA39332A-74DD-CF43-A48D-4EA5885D2106}"/>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6" name="Picture Placeholder 5">
            <a:extLst>
              <a:ext uri="{FF2B5EF4-FFF2-40B4-BE49-F238E27FC236}">
                <a16:creationId xmlns:a16="http://schemas.microsoft.com/office/drawing/2014/main" id="{7C41823B-ACA7-6B4A-83F8-7851E5E58713}"/>
              </a:ext>
            </a:extLst>
          </p:cNvPr>
          <p:cNvSpPr>
            <a:spLocks noGrp="1"/>
          </p:cNvSpPr>
          <p:nvPr>
            <p:ph type="pic" sz="quarter" idx="13"/>
          </p:nvPr>
        </p:nvSpPr>
        <p:spPr>
          <a:xfrm>
            <a:off x="685800" y="598488"/>
            <a:ext cx="10820400" cy="5205412"/>
          </a:xfrm>
        </p:spPr>
        <p:txBody>
          <a:bodyPr/>
          <a:lstStyle/>
          <a:p>
            <a:r>
              <a:rPr lang="en-US" dirty="0"/>
              <a:t>Click icon to add picture</a:t>
            </a:r>
          </a:p>
        </p:txBody>
      </p:sp>
    </p:spTree>
    <p:extLst>
      <p:ext uri="{BB962C8B-B14F-4D97-AF65-F5344CB8AC3E}">
        <p14:creationId xmlns:p14="http://schemas.microsoft.com/office/powerpoint/2010/main" val="2837429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edge to ed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39E6C-B542-9744-AAA7-ADEA6868CE86}"/>
              </a:ext>
            </a:extLst>
          </p:cNvPr>
          <p:cNvSpPr>
            <a:spLocks noGrp="1"/>
          </p:cNvSpPr>
          <p:nvPr>
            <p:ph type="dt" sz="half" idx="10"/>
          </p:nvPr>
        </p:nvSpPr>
        <p:spPr/>
        <p:txBody>
          <a:bodyPr/>
          <a:lstStyle/>
          <a:p>
            <a:fld id="{1BE63520-E013-4C20-95C1-A82C4D4D23BC}" type="datetime1">
              <a:rPr lang="en-US" smtClean="0"/>
              <a:t>9/17/21</a:t>
            </a:fld>
            <a:endParaRPr lang="en-US" dirty="0"/>
          </a:p>
        </p:txBody>
      </p:sp>
      <p:sp>
        <p:nvSpPr>
          <p:cNvPr id="3" name="Footer Placeholder 2">
            <a:extLst>
              <a:ext uri="{FF2B5EF4-FFF2-40B4-BE49-F238E27FC236}">
                <a16:creationId xmlns:a16="http://schemas.microsoft.com/office/drawing/2014/main" id="{600C55D6-344C-CA49-B214-D5EA9A1798D8}"/>
              </a:ext>
            </a:extLst>
          </p:cNvPr>
          <p:cNvSpPr>
            <a:spLocks noGrp="1"/>
          </p:cNvSpPr>
          <p:nvPr>
            <p:ph type="ftr" sz="quarter" idx="11"/>
          </p:nvPr>
        </p:nvSpPr>
        <p:spPr/>
        <p:txBody>
          <a:bodyPr/>
          <a:lstStyle>
            <a:lvl1pPr algn="l">
              <a:defRPr/>
            </a:lvl1pPr>
          </a:lstStyle>
          <a:p>
            <a:r>
              <a:rPr lang="en-US" dirty="0"/>
              <a:t>ISMTE 2020</a:t>
            </a:r>
          </a:p>
        </p:txBody>
      </p:sp>
      <p:sp>
        <p:nvSpPr>
          <p:cNvPr id="4" name="Slide Number Placeholder 3">
            <a:extLst>
              <a:ext uri="{FF2B5EF4-FFF2-40B4-BE49-F238E27FC236}">
                <a16:creationId xmlns:a16="http://schemas.microsoft.com/office/drawing/2014/main" id="{FA39332A-74DD-CF43-A48D-4EA5885D2106}"/>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6" name="Picture Placeholder 5">
            <a:extLst>
              <a:ext uri="{FF2B5EF4-FFF2-40B4-BE49-F238E27FC236}">
                <a16:creationId xmlns:a16="http://schemas.microsoft.com/office/drawing/2014/main" id="{7C41823B-ACA7-6B4A-83F8-7851E5E58713}"/>
              </a:ext>
            </a:extLst>
          </p:cNvPr>
          <p:cNvSpPr>
            <a:spLocks noGrp="1"/>
          </p:cNvSpPr>
          <p:nvPr>
            <p:ph type="pic" sz="quarter" idx="13"/>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125723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8EFA-B050-C441-AE6C-21BEFE329B87}"/>
              </a:ext>
            </a:extLst>
          </p:cNvPr>
          <p:cNvSpPr>
            <a:spLocks noGrp="1"/>
          </p:cNvSpPr>
          <p:nvPr>
            <p:ph type="title" hasCustomPrompt="1"/>
          </p:nvPr>
        </p:nvSpPr>
        <p:spPr/>
        <p:txBody>
          <a:bodyPr>
            <a:noAutofit/>
          </a:bodyPr>
          <a:lstStyle/>
          <a:p>
            <a:r>
              <a:rPr lang="en-US" dirty="0"/>
              <a:t>This layout is called Two Column Layout</a:t>
            </a:r>
          </a:p>
        </p:txBody>
      </p:sp>
      <p:sp>
        <p:nvSpPr>
          <p:cNvPr id="3" name="Content Placeholder 2">
            <a:extLst>
              <a:ext uri="{FF2B5EF4-FFF2-40B4-BE49-F238E27FC236}">
                <a16:creationId xmlns:a16="http://schemas.microsoft.com/office/drawing/2014/main" id="{23D9F0FE-84ED-1648-BC3F-455BD9DEFC89}"/>
              </a:ext>
            </a:extLst>
          </p:cNvPr>
          <p:cNvSpPr>
            <a:spLocks noGrp="1"/>
          </p:cNvSpPr>
          <p:nvPr>
            <p:ph sz="half" idx="1" hasCustomPrompt="1"/>
          </p:nvPr>
        </p:nvSpPr>
        <p:spPr>
          <a:xfrm>
            <a:off x="685800" y="1600200"/>
            <a:ext cx="5257800" cy="4381500"/>
          </a:xfrm>
        </p:spPr>
        <p:txBody>
          <a:bodyPr>
            <a:noAutofit/>
          </a:bodyPr>
          <a:lstStyle>
            <a:lvl1pPr>
              <a:lnSpc>
                <a:spcPct val="100000"/>
              </a:lnSpc>
              <a:defRPr sz="20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a:t>Your content here.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288A628-9D60-C643-B340-42064FE5A912}"/>
              </a:ext>
            </a:extLst>
          </p:cNvPr>
          <p:cNvSpPr>
            <a:spLocks noGrp="1"/>
          </p:cNvSpPr>
          <p:nvPr>
            <p:ph sz="half" idx="2" hasCustomPrompt="1"/>
          </p:nvPr>
        </p:nvSpPr>
        <p:spPr>
          <a:xfrm>
            <a:off x="6250348" y="1600200"/>
            <a:ext cx="5255852" cy="4381500"/>
          </a:xfrm>
        </p:spPr>
        <p:txBody>
          <a:bodyPr>
            <a:noAutofit/>
          </a:bodyPr>
          <a:lstStyle>
            <a:lvl1pPr>
              <a:lnSpc>
                <a:spcPct val="100000"/>
              </a:lnSpc>
              <a:defRPr sz="20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a:t>Your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3744C2F-C295-1044-B10F-E494C5751CF2}"/>
              </a:ext>
            </a:extLst>
          </p:cNvPr>
          <p:cNvSpPr>
            <a:spLocks noGrp="1"/>
          </p:cNvSpPr>
          <p:nvPr>
            <p:ph type="dt" sz="half" idx="10"/>
          </p:nvPr>
        </p:nvSpPr>
        <p:spPr/>
        <p:txBody>
          <a:bodyPr/>
          <a:lstStyle/>
          <a:p>
            <a:fld id="{D82C0832-4C7A-FB4F-84C3-02EF504FCFD5}" type="datetime1">
              <a:rPr lang="en-US" smtClean="0"/>
              <a:t>9/17/21</a:t>
            </a:fld>
            <a:endParaRPr lang="en-US" dirty="0"/>
          </a:p>
        </p:txBody>
      </p:sp>
      <p:sp>
        <p:nvSpPr>
          <p:cNvPr id="7" name="Slide Number Placeholder 6">
            <a:extLst>
              <a:ext uri="{FF2B5EF4-FFF2-40B4-BE49-F238E27FC236}">
                <a16:creationId xmlns:a16="http://schemas.microsoft.com/office/drawing/2014/main" id="{AA95FD13-712A-544F-8320-AA362A2E5750}"/>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4122228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 End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9EBA-F826-DE4C-BDF5-530F3ABD48DF}"/>
              </a:ext>
            </a:extLst>
          </p:cNvPr>
          <p:cNvSpPr>
            <a:spLocks noGrp="1"/>
          </p:cNvSpPr>
          <p:nvPr>
            <p:ph type="title" hasCustomPrompt="1"/>
          </p:nvPr>
        </p:nvSpPr>
        <p:spPr>
          <a:xfrm>
            <a:off x="685800" y="1828801"/>
            <a:ext cx="10820400" cy="1493520"/>
          </a:xfrm>
        </p:spPr>
        <p:txBody>
          <a:bodyPr anchor="t" anchorCtr="0">
            <a:noAutofit/>
          </a:bodyPr>
          <a:lstStyle>
            <a:lvl1pPr>
              <a:defRPr sz="3200">
                <a:solidFill>
                  <a:srgbClr val="5A5A59"/>
                </a:solidFill>
              </a:defRPr>
            </a:lvl1pPr>
          </a:lstStyle>
          <a:p>
            <a:r>
              <a:rPr lang="en-US" dirty="0"/>
              <a:t>Section / End Slide - White</a:t>
            </a:r>
          </a:p>
        </p:txBody>
      </p:sp>
      <p:sp>
        <p:nvSpPr>
          <p:cNvPr id="3" name="Text Placeholder 2">
            <a:extLst>
              <a:ext uri="{FF2B5EF4-FFF2-40B4-BE49-F238E27FC236}">
                <a16:creationId xmlns:a16="http://schemas.microsoft.com/office/drawing/2014/main" id="{719059D3-B0AF-BE44-BA7E-3C929CCC61B4}"/>
              </a:ext>
            </a:extLst>
          </p:cNvPr>
          <p:cNvSpPr>
            <a:spLocks noGrp="1"/>
          </p:cNvSpPr>
          <p:nvPr>
            <p:ph type="body" idx="1" hasCustomPrompt="1"/>
          </p:nvPr>
        </p:nvSpPr>
        <p:spPr>
          <a:xfrm>
            <a:off x="685800" y="3429000"/>
            <a:ext cx="10820400" cy="1500187"/>
          </a:xfrm>
        </p:spPr>
        <p:txBody>
          <a:bodyPr>
            <a:noAutofit/>
          </a:bodyPr>
          <a:lstStyle>
            <a:lvl1pPr marL="0" indent="0">
              <a:buNone/>
              <a:defRPr sz="2400">
                <a:solidFill>
                  <a:srgbClr val="5A5A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These slides could be used as thank-you pages at the end of a presentation. This space could be used for contact information.</a:t>
            </a:r>
          </a:p>
        </p:txBody>
      </p:sp>
      <p:sp>
        <p:nvSpPr>
          <p:cNvPr id="4" name="Date Placeholder 3">
            <a:extLst>
              <a:ext uri="{FF2B5EF4-FFF2-40B4-BE49-F238E27FC236}">
                <a16:creationId xmlns:a16="http://schemas.microsoft.com/office/drawing/2014/main" id="{3ABE1F2D-7163-9A4F-83BA-304790C857F5}"/>
              </a:ext>
            </a:extLst>
          </p:cNvPr>
          <p:cNvSpPr>
            <a:spLocks noGrp="1"/>
          </p:cNvSpPr>
          <p:nvPr>
            <p:ph type="dt" sz="half" idx="10"/>
          </p:nvPr>
        </p:nvSpPr>
        <p:spPr/>
        <p:txBody>
          <a:bodyPr/>
          <a:lstStyle/>
          <a:p>
            <a:fld id="{BBF472AD-AAF7-41DA-9994-FA4343946800}" type="datetime1">
              <a:rPr lang="en-US" smtClean="0"/>
              <a:t>9/17/21</a:t>
            </a:fld>
            <a:endParaRPr lang="en-US" dirty="0"/>
          </a:p>
        </p:txBody>
      </p:sp>
      <p:sp>
        <p:nvSpPr>
          <p:cNvPr id="5" name="Footer Placeholder 4">
            <a:extLst>
              <a:ext uri="{FF2B5EF4-FFF2-40B4-BE49-F238E27FC236}">
                <a16:creationId xmlns:a16="http://schemas.microsoft.com/office/drawing/2014/main" id="{1C1AFD58-6607-F34D-8EC5-950082C2B0FA}"/>
              </a:ext>
            </a:extLst>
          </p:cNvPr>
          <p:cNvSpPr>
            <a:spLocks noGrp="1"/>
          </p:cNvSpPr>
          <p:nvPr>
            <p:ph type="ftr" sz="quarter" idx="11"/>
          </p:nvPr>
        </p:nvSpPr>
        <p:spPr/>
        <p:txBody>
          <a:bodyPr/>
          <a:lstStyle>
            <a:lvl1pPr algn="l">
              <a:defRPr/>
            </a:lvl1pPr>
          </a:lstStyle>
          <a:p>
            <a:r>
              <a:rPr lang="en-US" dirty="0"/>
              <a:t>ISMTE 2020</a:t>
            </a:r>
          </a:p>
        </p:txBody>
      </p:sp>
      <p:sp>
        <p:nvSpPr>
          <p:cNvPr id="6" name="Slide Number Placeholder 5">
            <a:extLst>
              <a:ext uri="{FF2B5EF4-FFF2-40B4-BE49-F238E27FC236}">
                <a16:creationId xmlns:a16="http://schemas.microsoft.com/office/drawing/2014/main" id="{04607D83-9D75-1344-93D0-A2BCA9329F12}"/>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1401471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 End Slide - Red">
    <p:bg>
      <p:bgPr>
        <a:solidFill>
          <a:srgbClr val="D716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9EBA-F826-DE4C-BDF5-530F3ABD48DF}"/>
              </a:ext>
            </a:extLst>
          </p:cNvPr>
          <p:cNvSpPr>
            <a:spLocks noGrp="1"/>
          </p:cNvSpPr>
          <p:nvPr>
            <p:ph type="title" hasCustomPrompt="1"/>
          </p:nvPr>
        </p:nvSpPr>
        <p:spPr>
          <a:xfrm>
            <a:off x="685800" y="1828801"/>
            <a:ext cx="10820400" cy="1493520"/>
          </a:xfrm>
        </p:spPr>
        <p:txBody>
          <a:bodyPr anchor="t" anchorCtr="0">
            <a:noAutofit/>
          </a:bodyPr>
          <a:lstStyle>
            <a:lvl1pPr>
              <a:defRPr sz="3200">
                <a:solidFill>
                  <a:schemeClr val="bg1"/>
                </a:solidFill>
              </a:defRPr>
            </a:lvl1pPr>
          </a:lstStyle>
          <a:p>
            <a:r>
              <a:rPr lang="en-US" dirty="0"/>
              <a:t>Section / End Slide - Red</a:t>
            </a:r>
          </a:p>
        </p:txBody>
      </p:sp>
      <p:sp>
        <p:nvSpPr>
          <p:cNvPr id="3" name="Text Placeholder 2">
            <a:extLst>
              <a:ext uri="{FF2B5EF4-FFF2-40B4-BE49-F238E27FC236}">
                <a16:creationId xmlns:a16="http://schemas.microsoft.com/office/drawing/2014/main" id="{719059D3-B0AF-BE44-BA7E-3C929CCC61B4}"/>
              </a:ext>
            </a:extLst>
          </p:cNvPr>
          <p:cNvSpPr>
            <a:spLocks noGrp="1"/>
          </p:cNvSpPr>
          <p:nvPr>
            <p:ph type="body" idx="1" hasCustomPrompt="1"/>
          </p:nvPr>
        </p:nvSpPr>
        <p:spPr>
          <a:xfrm>
            <a:off x="685800" y="3429000"/>
            <a:ext cx="10820400" cy="1500187"/>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These slides could be used as thank-you pages at the end of a presentation. This space could be used for contact information.</a:t>
            </a:r>
          </a:p>
        </p:txBody>
      </p:sp>
      <p:sp>
        <p:nvSpPr>
          <p:cNvPr id="4" name="Date Placeholder 3">
            <a:extLst>
              <a:ext uri="{FF2B5EF4-FFF2-40B4-BE49-F238E27FC236}">
                <a16:creationId xmlns:a16="http://schemas.microsoft.com/office/drawing/2014/main" id="{3ABE1F2D-7163-9A4F-83BA-304790C857F5}"/>
              </a:ext>
            </a:extLst>
          </p:cNvPr>
          <p:cNvSpPr>
            <a:spLocks noGrp="1"/>
          </p:cNvSpPr>
          <p:nvPr>
            <p:ph type="dt" sz="half" idx="10"/>
          </p:nvPr>
        </p:nvSpPr>
        <p:spPr/>
        <p:txBody>
          <a:bodyPr/>
          <a:lstStyle/>
          <a:p>
            <a:fld id="{BA9EDE82-1941-466F-8C48-46AC221FE71D}" type="datetime1">
              <a:rPr lang="en-US" smtClean="0"/>
              <a:t>9/17/21</a:t>
            </a:fld>
            <a:endParaRPr lang="en-US" dirty="0"/>
          </a:p>
        </p:txBody>
      </p:sp>
      <p:sp>
        <p:nvSpPr>
          <p:cNvPr id="5" name="Footer Placeholder 4">
            <a:extLst>
              <a:ext uri="{FF2B5EF4-FFF2-40B4-BE49-F238E27FC236}">
                <a16:creationId xmlns:a16="http://schemas.microsoft.com/office/drawing/2014/main" id="{1C1AFD58-6607-F34D-8EC5-950082C2B0FA}"/>
              </a:ext>
            </a:extLst>
          </p:cNvPr>
          <p:cNvSpPr>
            <a:spLocks noGrp="1"/>
          </p:cNvSpPr>
          <p:nvPr>
            <p:ph type="ftr" sz="quarter" idx="11"/>
          </p:nvPr>
        </p:nvSpPr>
        <p:spPr/>
        <p:txBody>
          <a:bodyPr/>
          <a:lstStyle>
            <a:lvl1pPr algn="l">
              <a:defRPr/>
            </a:lvl1pPr>
          </a:lstStyle>
          <a:p>
            <a:r>
              <a:rPr lang="en-US" dirty="0"/>
              <a:t>ISMTE 2020</a:t>
            </a:r>
          </a:p>
        </p:txBody>
      </p:sp>
      <p:sp>
        <p:nvSpPr>
          <p:cNvPr id="6" name="Slide Number Placeholder 5">
            <a:extLst>
              <a:ext uri="{FF2B5EF4-FFF2-40B4-BE49-F238E27FC236}">
                <a16:creationId xmlns:a16="http://schemas.microsoft.com/office/drawing/2014/main" id="{04607D83-9D75-1344-93D0-A2BCA9329F12}"/>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519300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 End Slide - Gray">
    <p:bg>
      <p:bgPr>
        <a:solidFill>
          <a:srgbClr val="4243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9EBA-F826-DE4C-BDF5-530F3ABD48DF}"/>
              </a:ext>
            </a:extLst>
          </p:cNvPr>
          <p:cNvSpPr>
            <a:spLocks noGrp="1"/>
          </p:cNvSpPr>
          <p:nvPr>
            <p:ph type="title" hasCustomPrompt="1"/>
          </p:nvPr>
        </p:nvSpPr>
        <p:spPr>
          <a:xfrm>
            <a:off x="685800" y="1828801"/>
            <a:ext cx="10820400" cy="1473200"/>
          </a:xfrm>
        </p:spPr>
        <p:txBody>
          <a:bodyPr anchor="t" anchorCtr="0">
            <a:noAutofit/>
          </a:bodyPr>
          <a:lstStyle>
            <a:lvl1pPr>
              <a:defRPr sz="3200">
                <a:solidFill>
                  <a:schemeClr val="bg1"/>
                </a:solidFill>
              </a:defRPr>
            </a:lvl1pPr>
          </a:lstStyle>
          <a:p>
            <a:r>
              <a:rPr lang="en-US" dirty="0"/>
              <a:t>Section / End Slide - Gray</a:t>
            </a:r>
          </a:p>
        </p:txBody>
      </p:sp>
      <p:sp>
        <p:nvSpPr>
          <p:cNvPr id="3" name="Text Placeholder 2">
            <a:extLst>
              <a:ext uri="{FF2B5EF4-FFF2-40B4-BE49-F238E27FC236}">
                <a16:creationId xmlns:a16="http://schemas.microsoft.com/office/drawing/2014/main" id="{719059D3-B0AF-BE44-BA7E-3C929CCC61B4}"/>
              </a:ext>
            </a:extLst>
          </p:cNvPr>
          <p:cNvSpPr>
            <a:spLocks noGrp="1"/>
          </p:cNvSpPr>
          <p:nvPr>
            <p:ph type="body" idx="1" hasCustomPrompt="1"/>
          </p:nvPr>
        </p:nvSpPr>
        <p:spPr>
          <a:xfrm>
            <a:off x="685800" y="3429000"/>
            <a:ext cx="10820400" cy="1500187"/>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These slides could be used as thank-you pages at the end of a presentation. This space could be used for contact information.</a:t>
            </a:r>
          </a:p>
        </p:txBody>
      </p:sp>
      <p:sp>
        <p:nvSpPr>
          <p:cNvPr id="4" name="Date Placeholder 3">
            <a:extLst>
              <a:ext uri="{FF2B5EF4-FFF2-40B4-BE49-F238E27FC236}">
                <a16:creationId xmlns:a16="http://schemas.microsoft.com/office/drawing/2014/main" id="{3ABE1F2D-7163-9A4F-83BA-304790C857F5}"/>
              </a:ext>
            </a:extLst>
          </p:cNvPr>
          <p:cNvSpPr>
            <a:spLocks noGrp="1"/>
          </p:cNvSpPr>
          <p:nvPr>
            <p:ph type="dt" sz="half" idx="10"/>
          </p:nvPr>
        </p:nvSpPr>
        <p:spPr/>
        <p:txBody>
          <a:bodyPr/>
          <a:lstStyle/>
          <a:p>
            <a:fld id="{99D42B17-37D8-4F6C-B8EC-03331AF1F8A7}" type="datetime1">
              <a:rPr lang="en-US" smtClean="0"/>
              <a:t>9/17/21</a:t>
            </a:fld>
            <a:endParaRPr lang="en-US" dirty="0"/>
          </a:p>
        </p:txBody>
      </p:sp>
      <p:sp>
        <p:nvSpPr>
          <p:cNvPr id="5" name="Footer Placeholder 4">
            <a:extLst>
              <a:ext uri="{FF2B5EF4-FFF2-40B4-BE49-F238E27FC236}">
                <a16:creationId xmlns:a16="http://schemas.microsoft.com/office/drawing/2014/main" id="{1C1AFD58-6607-F34D-8EC5-950082C2B0FA}"/>
              </a:ext>
            </a:extLst>
          </p:cNvPr>
          <p:cNvSpPr>
            <a:spLocks noGrp="1"/>
          </p:cNvSpPr>
          <p:nvPr>
            <p:ph type="ftr" sz="quarter" idx="11"/>
          </p:nvPr>
        </p:nvSpPr>
        <p:spPr/>
        <p:txBody>
          <a:bodyPr/>
          <a:lstStyle>
            <a:lvl1pPr algn="l">
              <a:defRPr/>
            </a:lvl1pPr>
          </a:lstStyle>
          <a:p>
            <a:r>
              <a:rPr lang="en-US" dirty="0"/>
              <a:t>ISMTE 2020</a:t>
            </a:r>
          </a:p>
        </p:txBody>
      </p:sp>
      <p:sp>
        <p:nvSpPr>
          <p:cNvPr id="6" name="Slide Number Placeholder 5">
            <a:extLst>
              <a:ext uri="{FF2B5EF4-FFF2-40B4-BE49-F238E27FC236}">
                <a16:creationId xmlns:a16="http://schemas.microsoft.com/office/drawing/2014/main" id="{04607D83-9D75-1344-93D0-A2BCA9329F12}"/>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1416379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42434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8181741-43CB-3548-953F-142DEE6D3C87}"/>
              </a:ext>
            </a:extLst>
          </p:cNvPr>
          <p:cNvSpPr>
            <a:spLocks noGrp="1"/>
          </p:cNvSpPr>
          <p:nvPr>
            <p:ph type="dt" sz="half" idx="10"/>
          </p:nvPr>
        </p:nvSpPr>
        <p:spPr/>
        <p:txBody>
          <a:bodyPr/>
          <a:lstStyle/>
          <a:p>
            <a:fld id="{C243B0E7-A44E-415F-A8A3-2CDD6478CE6F}" type="datetime1">
              <a:rPr lang="en-US" smtClean="0"/>
              <a:t>9/17/21</a:t>
            </a:fld>
            <a:endParaRPr lang="en-US" dirty="0"/>
          </a:p>
        </p:txBody>
      </p:sp>
      <p:sp>
        <p:nvSpPr>
          <p:cNvPr id="4" name="Footer Placeholder 3">
            <a:extLst>
              <a:ext uri="{FF2B5EF4-FFF2-40B4-BE49-F238E27FC236}">
                <a16:creationId xmlns:a16="http://schemas.microsoft.com/office/drawing/2014/main" id="{F206FFF0-DF87-BD4D-918C-B9D2B8459A97}"/>
              </a:ext>
            </a:extLst>
          </p:cNvPr>
          <p:cNvSpPr>
            <a:spLocks noGrp="1"/>
          </p:cNvSpPr>
          <p:nvPr>
            <p:ph type="ftr" sz="quarter" idx="11"/>
          </p:nvPr>
        </p:nvSpPr>
        <p:spPr/>
        <p:txBody>
          <a:bodyPr/>
          <a:lstStyle/>
          <a:p>
            <a:pPr algn="l"/>
            <a:r>
              <a:rPr lang="en-US" dirty="0"/>
              <a:t>ISMTE 2020</a:t>
            </a:r>
          </a:p>
        </p:txBody>
      </p:sp>
      <p:sp>
        <p:nvSpPr>
          <p:cNvPr id="5" name="Slide Number Placeholder 4">
            <a:extLst>
              <a:ext uri="{FF2B5EF4-FFF2-40B4-BE49-F238E27FC236}">
                <a16:creationId xmlns:a16="http://schemas.microsoft.com/office/drawing/2014/main" id="{26DB6697-3470-3E49-8235-01E1EB0104C2}"/>
              </a:ext>
            </a:extLst>
          </p:cNvPr>
          <p:cNvSpPr>
            <a:spLocks noGrp="1"/>
          </p:cNvSpPr>
          <p:nvPr>
            <p:ph type="sldNum" sz="quarter" idx="12"/>
          </p:nvPr>
        </p:nvSpPr>
        <p:spPr/>
        <p:txBody>
          <a:bodyPr/>
          <a:lstStyle/>
          <a:p>
            <a:fld id="{3C995604-7EC0-7E4F-8833-D9F6F7344AE0}" type="slidenum">
              <a:rPr lang="en-US" smtClean="0"/>
              <a:pPr/>
              <a:t>‹#›</a:t>
            </a:fld>
            <a:endParaRPr lang="en-US" dirty="0"/>
          </a:p>
        </p:txBody>
      </p:sp>
      <p:pic>
        <p:nvPicPr>
          <p:cNvPr id="7" name="Picture 6">
            <a:extLst>
              <a:ext uri="{FF2B5EF4-FFF2-40B4-BE49-F238E27FC236}">
                <a16:creationId xmlns:a16="http://schemas.microsoft.com/office/drawing/2014/main" id="{3818E7BA-08F9-7848-8EDD-BCB1D244FDDA}"/>
              </a:ext>
            </a:extLst>
          </p:cNvPr>
          <p:cNvPicPr>
            <a:picLocks noChangeAspect="1"/>
          </p:cNvPicPr>
          <p:nvPr userDrawn="1"/>
        </p:nvPicPr>
        <p:blipFill>
          <a:blip r:embed="rId2"/>
          <a:stretch>
            <a:fillRect/>
          </a:stretch>
        </p:blipFill>
        <p:spPr>
          <a:xfrm>
            <a:off x="5410200" y="2226276"/>
            <a:ext cx="1371600" cy="1371600"/>
          </a:xfrm>
          <a:prstGeom prst="rect">
            <a:avLst/>
          </a:prstGeom>
        </p:spPr>
      </p:pic>
    </p:spTree>
    <p:extLst>
      <p:ext uri="{BB962C8B-B14F-4D97-AF65-F5344CB8AC3E}">
        <p14:creationId xmlns:p14="http://schemas.microsoft.com/office/powerpoint/2010/main" val="4239504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8EFA-B050-C441-AE6C-21BEFE329B87}"/>
              </a:ext>
            </a:extLst>
          </p:cNvPr>
          <p:cNvSpPr>
            <a:spLocks noGrp="1"/>
          </p:cNvSpPr>
          <p:nvPr>
            <p:ph type="title" hasCustomPrompt="1"/>
          </p:nvPr>
        </p:nvSpPr>
        <p:spPr/>
        <p:txBody>
          <a:bodyPr>
            <a:noAutofit/>
          </a:bodyPr>
          <a:lstStyle/>
          <a:p>
            <a:r>
              <a:rPr lang="en-US" dirty="0"/>
              <a:t>This layout is called Two Column Layout</a:t>
            </a:r>
          </a:p>
        </p:txBody>
      </p:sp>
      <p:sp>
        <p:nvSpPr>
          <p:cNvPr id="3" name="Content Placeholder 2">
            <a:extLst>
              <a:ext uri="{FF2B5EF4-FFF2-40B4-BE49-F238E27FC236}">
                <a16:creationId xmlns:a16="http://schemas.microsoft.com/office/drawing/2014/main" id="{23D9F0FE-84ED-1648-BC3F-455BD9DEFC89}"/>
              </a:ext>
            </a:extLst>
          </p:cNvPr>
          <p:cNvSpPr>
            <a:spLocks noGrp="1"/>
          </p:cNvSpPr>
          <p:nvPr>
            <p:ph sz="half" idx="1" hasCustomPrompt="1"/>
          </p:nvPr>
        </p:nvSpPr>
        <p:spPr>
          <a:xfrm>
            <a:off x="685800" y="1600200"/>
            <a:ext cx="5257800" cy="43815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here.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288A628-9D60-C643-B340-42064FE5A912}"/>
              </a:ext>
            </a:extLst>
          </p:cNvPr>
          <p:cNvSpPr>
            <a:spLocks noGrp="1"/>
          </p:cNvSpPr>
          <p:nvPr>
            <p:ph sz="half" idx="2" hasCustomPrompt="1"/>
          </p:nvPr>
        </p:nvSpPr>
        <p:spPr>
          <a:xfrm>
            <a:off x="6250348" y="1600200"/>
            <a:ext cx="5255852" cy="43815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3744C2F-C295-1044-B10F-E494C5751CF2}"/>
              </a:ext>
            </a:extLst>
          </p:cNvPr>
          <p:cNvSpPr>
            <a:spLocks noGrp="1"/>
          </p:cNvSpPr>
          <p:nvPr>
            <p:ph type="dt" sz="half" idx="10"/>
          </p:nvPr>
        </p:nvSpPr>
        <p:spPr/>
        <p:txBody>
          <a:bodyPr/>
          <a:lstStyle/>
          <a:p>
            <a:fld id="{84B7E6E3-5450-4EA2-9E36-20085014909B}" type="datetime1">
              <a:rPr lang="en-US" smtClean="0"/>
              <a:t>9/17/21</a:t>
            </a:fld>
            <a:endParaRPr lang="en-US" dirty="0"/>
          </a:p>
        </p:txBody>
      </p:sp>
      <p:sp>
        <p:nvSpPr>
          <p:cNvPr id="6" name="Footer Placeholder 5">
            <a:extLst>
              <a:ext uri="{FF2B5EF4-FFF2-40B4-BE49-F238E27FC236}">
                <a16:creationId xmlns:a16="http://schemas.microsoft.com/office/drawing/2014/main" id="{24D5BDE6-5B20-434B-B9D0-A6F0ABC443FD}"/>
              </a:ext>
            </a:extLst>
          </p:cNvPr>
          <p:cNvSpPr>
            <a:spLocks noGrp="1"/>
          </p:cNvSpPr>
          <p:nvPr>
            <p:ph type="ftr" sz="quarter" idx="11"/>
          </p:nvPr>
        </p:nvSpPr>
        <p:spPr/>
        <p:txBody>
          <a:bodyPr/>
          <a:lstStyle>
            <a:lvl1pPr algn="l">
              <a:defRPr/>
            </a:lvl1pPr>
          </a:lstStyle>
          <a:p>
            <a:r>
              <a:rPr lang="en-US" dirty="0"/>
              <a:t>ISMTE 2020</a:t>
            </a:r>
          </a:p>
        </p:txBody>
      </p:sp>
      <p:sp>
        <p:nvSpPr>
          <p:cNvPr id="7" name="Slide Number Placeholder 6">
            <a:extLst>
              <a:ext uri="{FF2B5EF4-FFF2-40B4-BE49-F238E27FC236}">
                <a16:creationId xmlns:a16="http://schemas.microsoft.com/office/drawing/2014/main" id="{AA95FD13-712A-544F-8320-AA362A2E5750}"/>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3313105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2BAA-F374-B842-9EFF-A33FFF3712CC}"/>
              </a:ext>
            </a:extLst>
          </p:cNvPr>
          <p:cNvSpPr>
            <a:spLocks noGrp="1"/>
          </p:cNvSpPr>
          <p:nvPr>
            <p:ph type="ctrTitle" hasCustomPrompt="1"/>
          </p:nvPr>
        </p:nvSpPr>
        <p:spPr>
          <a:xfrm>
            <a:off x="685800" y="1828800"/>
            <a:ext cx="10820400" cy="1442720"/>
          </a:xfrm>
        </p:spPr>
        <p:txBody>
          <a:bodyPr anchor="t" anchorCtr="0">
            <a:noAutofit/>
          </a:bodyPr>
          <a:lstStyle>
            <a:lvl1pPr algn="l">
              <a:defRPr sz="4400"/>
            </a:lvl1pPr>
          </a:lstStyle>
          <a:p>
            <a:r>
              <a:rPr lang="en-US" dirty="0"/>
              <a:t>Title slide</a:t>
            </a:r>
          </a:p>
        </p:txBody>
      </p:sp>
      <p:sp>
        <p:nvSpPr>
          <p:cNvPr id="3" name="Subtitle 2">
            <a:extLst>
              <a:ext uri="{FF2B5EF4-FFF2-40B4-BE49-F238E27FC236}">
                <a16:creationId xmlns:a16="http://schemas.microsoft.com/office/drawing/2014/main" id="{AD4FA05D-5793-074D-9332-123B564A1876}"/>
              </a:ext>
            </a:extLst>
          </p:cNvPr>
          <p:cNvSpPr>
            <a:spLocks noGrp="1"/>
          </p:cNvSpPr>
          <p:nvPr>
            <p:ph type="subTitle" idx="1" hasCustomPrompt="1"/>
          </p:nvPr>
        </p:nvSpPr>
        <p:spPr>
          <a:xfrm>
            <a:off x="685800" y="3438686"/>
            <a:ext cx="10820400" cy="1616790"/>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your subtitle here</a:t>
            </a:r>
          </a:p>
        </p:txBody>
      </p:sp>
      <p:sp>
        <p:nvSpPr>
          <p:cNvPr id="4" name="Date Placeholder 3">
            <a:extLst>
              <a:ext uri="{FF2B5EF4-FFF2-40B4-BE49-F238E27FC236}">
                <a16:creationId xmlns:a16="http://schemas.microsoft.com/office/drawing/2014/main" id="{FB3F311A-5D77-C344-8108-D6DCCA039412}"/>
              </a:ext>
            </a:extLst>
          </p:cNvPr>
          <p:cNvSpPr>
            <a:spLocks noGrp="1"/>
          </p:cNvSpPr>
          <p:nvPr>
            <p:ph type="dt" sz="half" idx="10"/>
          </p:nvPr>
        </p:nvSpPr>
        <p:spPr/>
        <p:txBody>
          <a:bodyPr/>
          <a:lstStyle/>
          <a:p>
            <a:fld id="{4AED0CC7-0EB7-444E-8D08-F439ED746DE4}" type="datetime1">
              <a:rPr lang="en-US" smtClean="0"/>
              <a:t>9/17/21</a:t>
            </a:fld>
            <a:endParaRPr lang="en-US" dirty="0"/>
          </a:p>
        </p:txBody>
      </p:sp>
      <p:sp>
        <p:nvSpPr>
          <p:cNvPr id="5" name="Footer Placeholder 4">
            <a:extLst>
              <a:ext uri="{FF2B5EF4-FFF2-40B4-BE49-F238E27FC236}">
                <a16:creationId xmlns:a16="http://schemas.microsoft.com/office/drawing/2014/main" id="{5923DABA-2C9B-CC4A-ABF1-484A18031F9D}"/>
              </a:ext>
            </a:extLst>
          </p:cNvPr>
          <p:cNvSpPr>
            <a:spLocks noGrp="1"/>
          </p:cNvSpPr>
          <p:nvPr>
            <p:ph type="ftr" sz="quarter" idx="11"/>
          </p:nvPr>
        </p:nvSpPr>
        <p:spPr/>
        <p:txBody>
          <a:bodyPr/>
          <a:lstStyle>
            <a:lvl1pPr algn="l">
              <a:defRPr/>
            </a:lvl1pPr>
          </a:lstStyle>
          <a:p>
            <a:r>
              <a:rPr lang="en-US" dirty="0"/>
              <a:t>ISMTE 2020</a:t>
            </a:r>
          </a:p>
        </p:txBody>
      </p:sp>
      <p:sp>
        <p:nvSpPr>
          <p:cNvPr id="6" name="Slide Number Placeholder 5">
            <a:extLst>
              <a:ext uri="{FF2B5EF4-FFF2-40B4-BE49-F238E27FC236}">
                <a16:creationId xmlns:a16="http://schemas.microsoft.com/office/drawing/2014/main" id="{AC69609D-B04C-0F48-8E0C-BCB64655D27D}"/>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4139257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6DDD3990-E925-B941-ADB5-19C21BCC9745}"/>
              </a:ext>
            </a:extLst>
          </p:cNvPr>
          <p:cNvSpPr>
            <a:spLocks noGrp="1"/>
          </p:cNvSpPr>
          <p:nvPr>
            <p:ph type="ftr" sz="quarter" idx="11"/>
          </p:nvPr>
        </p:nvSpPr>
        <p:spPr>
          <a:xfrm>
            <a:off x="6250348" y="6429697"/>
            <a:ext cx="4114800" cy="137743"/>
          </a:xfrm>
        </p:spPr>
        <p:txBody>
          <a:bodyPr/>
          <a:lstStyle>
            <a:lvl1pPr algn="l">
              <a:defRPr/>
            </a:lvl1pPr>
          </a:lstStyle>
          <a:p>
            <a:r>
              <a:rPr lang="en-US" dirty="0"/>
              <a:t>ISMTE 2020</a:t>
            </a:r>
          </a:p>
        </p:txBody>
      </p:sp>
      <p:sp>
        <p:nvSpPr>
          <p:cNvPr id="2" name="Title 1">
            <a:extLst>
              <a:ext uri="{FF2B5EF4-FFF2-40B4-BE49-F238E27FC236}">
                <a16:creationId xmlns:a16="http://schemas.microsoft.com/office/drawing/2014/main" id="{5B811DB0-1BD4-154C-914B-40DD82A6D1E3}"/>
              </a:ext>
            </a:extLst>
          </p:cNvPr>
          <p:cNvSpPr>
            <a:spLocks noGrp="1"/>
          </p:cNvSpPr>
          <p:nvPr>
            <p:ph type="title" hasCustomPrompt="1"/>
          </p:nvPr>
        </p:nvSpPr>
        <p:spPr/>
        <p:txBody>
          <a:bodyPr>
            <a:noAutofit/>
          </a:bodyPr>
          <a:lstStyle/>
          <a:p>
            <a:r>
              <a:rPr lang="en-US" dirty="0"/>
              <a:t>This layout is called Title and Content</a:t>
            </a:r>
          </a:p>
        </p:txBody>
      </p:sp>
      <p:sp>
        <p:nvSpPr>
          <p:cNvPr id="3" name="Content Placeholder 2">
            <a:extLst>
              <a:ext uri="{FF2B5EF4-FFF2-40B4-BE49-F238E27FC236}">
                <a16:creationId xmlns:a16="http://schemas.microsoft.com/office/drawing/2014/main" id="{A59666B4-9689-8A41-B77F-CB955FEB73D7}"/>
              </a:ext>
            </a:extLst>
          </p:cNvPr>
          <p:cNvSpPr>
            <a:spLocks noGrp="1"/>
          </p:cNvSpPr>
          <p:nvPr>
            <p:ph idx="1" hasCustomPrompt="1"/>
          </p:nvPr>
        </p:nvSpPr>
        <p:spPr/>
        <p:txBody>
          <a:bodyPr>
            <a:noAutofit/>
          </a:bodyPr>
          <a:lstStyle>
            <a:lvl3pPr>
              <a:defRPr/>
            </a:lvl3pPr>
            <a:lvl4pPr>
              <a:defRPr/>
            </a:lvl4pPr>
            <a:lvl5pPr>
              <a:defRPr/>
            </a:lvl5pPr>
          </a:lstStyle>
          <a:p>
            <a:pPr lvl="0"/>
            <a:r>
              <a:rPr lang="en-US" dirty="0"/>
              <a:t>Insert your content here</a:t>
            </a:r>
          </a:p>
        </p:txBody>
      </p:sp>
      <p:sp>
        <p:nvSpPr>
          <p:cNvPr id="4" name="Date Placeholder 3">
            <a:extLst>
              <a:ext uri="{FF2B5EF4-FFF2-40B4-BE49-F238E27FC236}">
                <a16:creationId xmlns:a16="http://schemas.microsoft.com/office/drawing/2014/main" id="{2B994E4A-EDD3-4F4F-B519-4E642873080E}"/>
              </a:ext>
            </a:extLst>
          </p:cNvPr>
          <p:cNvSpPr>
            <a:spLocks noGrp="1"/>
          </p:cNvSpPr>
          <p:nvPr>
            <p:ph type="dt" sz="half" idx="10"/>
          </p:nvPr>
        </p:nvSpPr>
        <p:spPr/>
        <p:txBody>
          <a:bodyPr/>
          <a:lstStyle/>
          <a:p>
            <a:fld id="{94E4E326-3CA6-4EAD-BE89-6E858BEC975C}" type="datetime1">
              <a:rPr lang="en-US" smtClean="0"/>
              <a:t>9/17/21</a:t>
            </a:fld>
            <a:endParaRPr lang="en-US" dirty="0"/>
          </a:p>
        </p:txBody>
      </p:sp>
      <p:sp>
        <p:nvSpPr>
          <p:cNvPr id="6" name="Slide Number Placeholder 5">
            <a:extLst>
              <a:ext uri="{FF2B5EF4-FFF2-40B4-BE49-F238E27FC236}">
                <a16:creationId xmlns:a16="http://schemas.microsoft.com/office/drawing/2014/main" id="{8036CB18-3056-CA41-B8BC-A4BED29DC5F9}"/>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5" name="TextBox 4">
            <a:extLst>
              <a:ext uri="{FF2B5EF4-FFF2-40B4-BE49-F238E27FC236}">
                <a16:creationId xmlns:a16="http://schemas.microsoft.com/office/drawing/2014/main" id="{C46B0BA4-65AF-494E-A350-CF8086D748F3}"/>
              </a:ext>
            </a:extLst>
          </p:cNvPr>
          <p:cNvSpPr txBox="1"/>
          <p:nvPr userDrawn="1"/>
        </p:nvSpPr>
        <p:spPr>
          <a:xfrm>
            <a:off x="6181481" y="6567440"/>
            <a:ext cx="2909967" cy="137743"/>
          </a:xfrm>
          <a:prstGeom prst="rect">
            <a:avLst/>
          </a:prstGeom>
          <a:solidFill>
            <a:schemeClr val="bg1">
              <a:lumMod val="85000"/>
            </a:schemeClr>
          </a:solidFill>
        </p:spPr>
        <p:txBody>
          <a:bodyPr wrap="square" rtlCol="0">
            <a:spAutoFit/>
          </a:bodyPr>
          <a:lstStyle/>
          <a:p>
            <a:endParaRPr lang="en-US" dirty="0"/>
          </a:p>
        </p:txBody>
      </p:sp>
    </p:spTree>
    <p:extLst>
      <p:ext uri="{BB962C8B-B14F-4D97-AF65-F5344CB8AC3E}">
        <p14:creationId xmlns:p14="http://schemas.microsoft.com/office/powerpoint/2010/main" val="18866444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1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8EFA-B050-C441-AE6C-21BEFE329B87}"/>
              </a:ext>
            </a:extLst>
          </p:cNvPr>
          <p:cNvSpPr>
            <a:spLocks noGrp="1"/>
          </p:cNvSpPr>
          <p:nvPr>
            <p:ph type="title" hasCustomPrompt="1"/>
          </p:nvPr>
        </p:nvSpPr>
        <p:spPr/>
        <p:txBody>
          <a:bodyPr>
            <a:noAutofit/>
          </a:bodyPr>
          <a:lstStyle/>
          <a:p>
            <a:r>
              <a:rPr lang="en-US" dirty="0"/>
              <a:t>This layout is called Two Column Layout</a:t>
            </a:r>
          </a:p>
        </p:txBody>
      </p:sp>
      <p:sp>
        <p:nvSpPr>
          <p:cNvPr id="3" name="Content Placeholder 2">
            <a:extLst>
              <a:ext uri="{FF2B5EF4-FFF2-40B4-BE49-F238E27FC236}">
                <a16:creationId xmlns:a16="http://schemas.microsoft.com/office/drawing/2014/main" id="{23D9F0FE-84ED-1648-BC3F-455BD9DEFC89}"/>
              </a:ext>
            </a:extLst>
          </p:cNvPr>
          <p:cNvSpPr>
            <a:spLocks noGrp="1"/>
          </p:cNvSpPr>
          <p:nvPr>
            <p:ph sz="half" idx="1" hasCustomPrompt="1"/>
          </p:nvPr>
        </p:nvSpPr>
        <p:spPr>
          <a:xfrm>
            <a:off x="685800" y="1600200"/>
            <a:ext cx="5257800" cy="43815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here.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288A628-9D60-C643-B340-42064FE5A912}"/>
              </a:ext>
            </a:extLst>
          </p:cNvPr>
          <p:cNvSpPr>
            <a:spLocks noGrp="1"/>
          </p:cNvSpPr>
          <p:nvPr>
            <p:ph sz="half" idx="2" hasCustomPrompt="1"/>
          </p:nvPr>
        </p:nvSpPr>
        <p:spPr>
          <a:xfrm>
            <a:off x="6250348" y="1600200"/>
            <a:ext cx="5255852" cy="43815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95E8D5E9-8071-864D-BA93-E6BA78DDB484}"/>
              </a:ext>
            </a:extLst>
          </p:cNvPr>
          <p:cNvSpPr>
            <a:spLocks noGrp="1"/>
          </p:cNvSpPr>
          <p:nvPr>
            <p:ph type="ftr" sz="quarter" idx="11"/>
          </p:nvPr>
        </p:nvSpPr>
        <p:spPr>
          <a:xfrm>
            <a:off x="6250348" y="6429697"/>
            <a:ext cx="4114800" cy="137743"/>
          </a:xfrm>
        </p:spPr>
        <p:txBody>
          <a:bodyPr/>
          <a:lstStyle>
            <a:lvl1pPr algn="l">
              <a:defRPr/>
            </a:lvl1pPr>
          </a:lstStyle>
          <a:p>
            <a:r>
              <a:rPr lang="en-US" dirty="0"/>
              <a:t>ISMTE 2020</a:t>
            </a:r>
          </a:p>
        </p:txBody>
      </p:sp>
    </p:spTree>
    <p:extLst>
      <p:ext uri="{BB962C8B-B14F-4D97-AF65-F5344CB8AC3E}">
        <p14:creationId xmlns:p14="http://schemas.microsoft.com/office/powerpoint/2010/main" val="1620231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with Subhea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F0FE-84ED-1648-BC3F-455BD9DEFC89}"/>
              </a:ext>
            </a:extLst>
          </p:cNvPr>
          <p:cNvSpPr>
            <a:spLocks noGrp="1"/>
          </p:cNvSpPr>
          <p:nvPr>
            <p:ph sz="half" idx="1" hasCustomPrompt="1"/>
          </p:nvPr>
        </p:nvSpPr>
        <p:spPr>
          <a:xfrm>
            <a:off x="685800" y="2286000"/>
            <a:ext cx="5257800" cy="36957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288A628-9D60-C643-B340-42064FE5A912}"/>
              </a:ext>
            </a:extLst>
          </p:cNvPr>
          <p:cNvSpPr>
            <a:spLocks noGrp="1"/>
          </p:cNvSpPr>
          <p:nvPr>
            <p:ph sz="half" idx="2" hasCustomPrompt="1"/>
          </p:nvPr>
        </p:nvSpPr>
        <p:spPr>
          <a:xfrm>
            <a:off x="6250348" y="2286000"/>
            <a:ext cx="5255852" cy="3695700"/>
          </a:xfrm>
        </p:spPr>
        <p:txBody>
          <a:bodyPr>
            <a:noAutofit/>
          </a:bodyPr>
          <a:lstStyle>
            <a:lvl1pPr>
              <a:defRPr sz="2000"/>
            </a:lvl1pPr>
            <a:lvl2pPr>
              <a:defRPr sz="1600"/>
            </a:lvl2pPr>
            <a:lvl3pPr>
              <a:defRPr sz="1600"/>
            </a:lvl3pPr>
            <a:lvl4pPr>
              <a:defRPr sz="1600"/>
            </a:lvl4pPr>
            <a:lvl5pPr>
              <a:defRPr sz="1600"/>
            </a:lvl5pPr>
          </a:lstStyle>
          <a:p>
            <a:pPr lvl="0"/>
            <a:r>
              <a:rPr lang="en-US" dirty="0"/>
              <a:t>Your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6F9710F-52B8-6C4F-B888-027CF5D33DEB}"/>
              </a:ext>
            </a:extLst>
          </p:cNvPr>
          <p:cNvSpPr>
            <a:spLocks noGrp="1"/>
          </p:cNvSpPr>
          <p:nvPr>
            <p:ph type="body" sz="quarter" idx="13" hasCustomPrompt="1"/>
          </p:nvPr>
        </p:nvSpPr>
        <p:spPr>
          <a:xfrm>
            <a:off x="685800" y="1600200"/>
            <a:ext cx="10820400" cy="504825"/>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your subhead here</a:t>
            </a:r>
          </a:p>
        </p:txBody>
      </p:sp>
      <p:sp>
        <p:nvSpPr>
          <p:cNvPr id="6" name="Date Placeholder 5">
            <a:extLst>
              <a:ext uri="{FF2B5EF4-FFF2-40B4-BE49-F238E27FC236}">
                <a16:creationId xmlns:a16="http://schemas.microsoft.com/office/drawing/2014/main" id="{6D14E778-B3AE-4C93-A35A-8C1215C576D6}"/>
              </a:ext>
            </a:extLst>
          </p:cNvPr>
          <p:cNvSpPr>
            <a:spLocks noGrp="1"/>
          </p:cNvSpPr>
          <p:nvPr>
            <p:ph type="dt" sz="half" idx="14"/>
          </p:nvPr>
        </p:nvSpPr>
        <p:spPr/>
        <p:txBody>
          <a:bodyPr/>
          <a:lstStyle/>
          <a:p>
            <a:fld id="{5F5FD4E6-BA17-444F-AE82-4A98C55BA656}" type="datetime1">
              <a:rPr lang="en-US" smtClean="0"/>
              <a:t>9/17/21</a:t>
            </a:fld>
            <a:endParaRPr lang="en-US" dirty="0"/>
          </a:p>
        </p:txBody>
      </p:sp>
      <p:sp>
        <p:nvSpPr>
          <p:cNvPr id="8" name="Footer Placeholder 7">
            <a:extLst>
              <a:ext uri="{FF2B5EF4-FFF2-40B4-BE49-F238E27FC236}">
                <a16:creationId xmlns:a16="http://schemas.microsoft.com/office/drawing/2014/main" id="{3A401FBB-453C-4419-91AC-F477906B4724}"/>
              </a:ext>
            </a:extLst>
          </p:cNvPr>
          <p:cNvSpPr>
            <a:spLocks noGrp="1"/>
          </p:cNvSpPr>
          <p:nvPr>
            <p:ph type="ftr" sz="quarter" idx="15"/>
          </p:nvPr>
        </p:nvSpPr>
        <p:spPr/>
        <p:txBody>
          <a:bodyPr/>
          <a:lstStyle/>
          <a:p>
            <a:pPr algn="l"/>
            <a:r>
              <a:rPr lang="en-US" dirty="0"/>
              <a:t>ISMTE 2020</a:t>
            </a:r>
          </a:p>
        </p:txBody>
      </p:sp>
      <p:sp>
        <p:nvSpPr>
          <p:cNvPr id="11" name="Slide Number Placeholder 10">
            <a:extLst>
              <a:ext uri="{FF2B5EF4-FFF2-40B4-BE49-F238E27FC236}">
                <a16:creationId xmlns:a16="http://schemas.microsoft.com/office/drawing/2014/main" id="{6DFF59B5-E552-4EB6-9FCA-D718CAAD04E9}"/>
              </a:ext>
            </a:extLst>
          </p:cNvPr>
          <p:cNvSpPr>
            <a:spLocks noGrp="1"/>
          </p:cNvSpPr>
          <p:nvPr>
            <p:ph type="sldNum" sz="quarter" idx="16"/>
          </p:nvPr>
        </p:nvSpPr>
        <p:spPr/>
        <p:txBody>
          <a:bodyPr/>
          <a:lstStyle/>
          <a:p>
            <a:fld id="{3C995604-7EC0-7E4F-8833-D9F6F7344AE0}" type="slidenum">
              <a:rPr lang="en-US" smtClean="0"/>
              <a:pPr/>
              <a:t>‹#›</a:t>
            </a:fld>
            <a:endParaRPr lang="en-US" dirty="0"/>
          </a:p>
        </p:txBody>
      </p:sp>
      <p:sp>
        <p:nvSpPr>
          <p:cNvPr id="12" name="Title 11">
            <a:extLst>
              <a:ext uri="{FF2B5EF4-FFF2-40B4-BE49-F238E27FC236}">
                <a16:creationId xmlns:a16="http://schemas.microsoft.com/office/drawing/2014/main" id="{05E3167F-210B-448C-ADA3-E2F6B6C5CF4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5809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0BEF-8967-1141-B0AF-0DC825771CF5}"/>
              </a:ext>
            </a:extLst>
          </p:cNvPr>
          <p:cNvSpPr>
            <a:spLocks noGrp="1"/>
          </p:cNvSpPr>
          <p:nvPr>
            <p:ph type="title" hasCustomPrompt="1"/>
          </p:nvPr>
        </p:nvSpPr>
        <p:spPr>
          <a:xfrm>
            <a:off x="685801" y="603505"/>
            <a:ext cx="10817352" cy="837624"/>
          </a:xfrm>
        </p:spPr>
        <p:txBody>
          <a:bodyPr>
            <a:noAutofit/>
          </a:bodyPr>
          <a:lstStyle/>
          <a:p>
            <a:r>
              <a:rPr lang="en-US" dirty="0"/>
              <a:t>This layout is called Comparison Layout</a:t>
            </a:r>
          </a:p>
        </p:txBody>
      </p:sp>
      <p:sp>
        <p:nvSpPr>
          <p:cNvPr id="3" name="Text Placeholder 2">
            <a:extLst>
              <a:ext uri="{FF2B5EF4-FFF2-40B4-BE49-F238E27FC236}">
                <a16:creationId xmlns:a16="http://schemas.microsoft.com/office/drawing/2014/main" id="{E94C5E59-F345-CB4A-B6D1-C492BF158D4C}"/>
              </a:ext>
            </a:extLst>
          </p:cNvPr>
          <p:cNvSpPr>
            <a:spLocks noGrp="1"/>
          </p:cNvSpPr>
          <p:nvPr>
            <p:ph type="body" idx="1" hasCustomPrompt="1"/>
          </p:nvPr>
        </p:nvSpPr>
        <p:spPr>
          <a:xfrm>
            <a:off x="685800" y="1600200"/>
            <a:ext cx="5257332" cy="685800"/>
          </a:xfrm>
        </p:spPr>
        <p:txBody>
          <a:bodyPr anchor="t">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Left column header</a:t>
            </a:r>
          </a:p>
        </p:txBody>
      </p:sp>
      <p:sp>
        <p:nvSpPr>
          <p:cNvPr id="4" name="Content Placeholder 3">
            <a:extLst>
              <a:ext uri="{FF2B5EF4-FFF2-40B4-BE49-F238E27FC236}">
                <a16:creationId xmlns:a16="http://schemas.microsoft.com/office/drawing/2014/main" id="{6BBE50E9-AF07-0F46-ABC5-8AF155BEACF1}"/>
              </a:ext>
            </a:extLst>
          </p:cNvPr>
          <p:cNvSpPr>
            <a:spLocks noGrp="1"/>
          </p:cNvSpPr>
          <p:nvPr>
            <p:ph sz="half" idx="2" hasCustomPrompt="1"/>
          </p:nvPr>
        </p:nvSpPr>
        <p:spPr>
          <a:xfrm>
            <a:off x="685801" y="2286000"/>
            <a:ext cx="5257332" cy="3684588"/>
          </a:xfrm>
        </p:spPr>
        <p:txBody>
          <a:bodyPr>
            <a:noAutofit/>
          </a:bodyPr>
          <a:lstStyle>
            <a:lvl1pPr>
              <a:defRPr sz="2000"/>
            </a:lvl1pPr>
            <a:lvl2pPr>
              <a:defRPr sz="1600"/>
            </a:lvl2pPr>
            <a:lvl3pPr>
              <a:defRPr sz="1600"/>
            </a:lvl3pPr>
            <a:lvl4pPr>
              <a:defRPr sz="1600"/>
            </a:lvl4pPr>
            <a:lvl5pPr>
              <a:defRPr sz="1600"/>
            </a:lvl5pPr>
          </a:lstStyle>
          <a:p>
            <a:pPr lvl="0"/>
            <a:r>
              <a:rPr lang="en-US" dirty="0"/>
              <a:t>Left column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F33A32C-B8B7-9747-B068-6CA7353C31F6}"/>
              </a:ext>
            </a:extLst>
          </p:cNvPr>
          <p:cNvSpPr>
            <a:spLocks noGrp="1"/>
          </p:cNvSpPr>
          <p:nvPr>
            <p:ph type="body" sz="quarter" idx="3" hasCustomPrompt="1"/>
          </p:nvPr>
        </p:nvSpPr>
        <p:spPr>
          <a:xfrm>
            <a:off x="6250348" y="1600200"/>
            <a:ext cx="5252805" cy="685800"/>
          </a:xfrm>
        </p:spPr>
        <p:txBody>
          <a:bodyPr anchor="t">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Right column header</a:t>
            </a:r>
          </a:p>
        </p:txBody>
      </p:sp>
      <p:sp>
        <p:nvSpPr>
          <p:cNvPr id="6" name="Content Placeholder 5">
            <a:extLst>
              <a:ext uri="{FF2B5EF4-FFF2-40B4-BE49-F238E27FC236}">
                <a16:creationId xmlns:a16="http://schemas.microsoft.com/office/drawing/2014/main" id="{C855B16B-DAB2-4E4A-8B09-1D8380C274E4}"/>
              </a:ext>
            </a:extLst>
          </p:cNvPr>
          <p:cNvSpPr>
            <a:spLocks noGrp="1"/>
          </p:cNvSpPr>
          <p:nvPr>
            <p:ph sz="quarter" idx="4" hasCustomPrompt="1"/>
          </p:nvPr>
        </p:nvSpPr>
        <p:spPr>
          <a:xfrm>
            <a:off x="6250349" y="2286000"/>
            <a:ext cx="5252804" cy="3684588"/>
          </a:xfrm>
        </p:spPr>
        <p:txBody>
          <a:bodyPr>
            <a:noAutofit/>
          </a:bodyPr>
          <a:lstStyle>
            <a:lvl1pPr>
              <a:defRPr sz="2000"/>
            </a:lvl1pPr>
            <a:lvl2pPr>
              <a:defRPr sz="1600"/>
            </a:lvl2pPr>
            <a:lvl3pPr>
              <a:defRPr sz="1600"/>
            </a:lvl3pPr>
            <a:lvl4pPr>
              <a:defRPr sz="1600"/>
            </a:lvl4pPr>
            <a:lvl5pPr>
              <a:defRPr sz="1600"/>
            </a:lvl5pPr>
          </a:lstStyle>
          <a:p>
            <a:pPr lvl="0"/>
            <a:r>
              <a:rPr lang="en-US" dirty="0"/>
              <a:t>Right column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EFBE909-2B60-E440-A490-BF3AFAACA8F3}"/>
              </a:ext>
            </a:extLst>
          </p:cNvPr>
          <p:cNvSpPr>
            <a:spLocks noGrp="1"/>
          </p:cNvSpPr>
          <p:nvPr>
            <p:ph type="dt" sz="half" idx="10"/>
          </p:nvPr>
        </p:nvSpPr>
        <p:spPr/>
        <p:txBody>
          <a:bodyPr/>
          <a:lstStyle/>
          <a:p>
            <a:fld id="{BB3130B2-E9BD-4821-85FA-6280C5988B28}" type="datetime1">
              <a:rPr lang="en-US" smtClean="0"/>
              <a:t>9/17/21</a:t>
            </a:fld>
            <a:endParaRPr lang="en-US" dirty="0"/>
          </a:p>
        </p:txBody>
      </p:sp>
      <p:sp>
        <p:nvSpPr>
          <p:cNvPr id="9" name="Slide Number Placeholder 8">
            <a:extLst>
              <a:ext uri="{FF2B5EF4-FFF2-40B4-BE49-F238E27FC236}">
                <a16:creationId xmlns:a16="http://schemas.microsoft.com/office/drawing/2014/main" id="{4BEE6C43-1AF6-9149-841A-CD0302AC3C97}"/>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10" name="Footer Placeholder 4">
            <a:extLst>
              <a:ext uri="{FF2B5EF4-FFF2-40B4-BE49-F238E27FC236}">
                <a16:creationId xmlns:a16="http://schemas.microsoft.com/office/drawing/2014/main" id="{FB92E62E-12F7-624E-B6D1-4B93414D2E65}"/>
              </a:ext>
            </a:extLst>
          </p:cNvPr>
          <p:cNvSpPr>
            <a:spLocks noGrp="1"/>
          </p:cNvSpPr>
          <p:nvPr>
            <p:ph type="ftr" sz="quarter" idx="11"/>
          </p:nvPr>
        </p:nvSpPr>
        <p:spPr>
          <a:xfrm>
            <a:off x="6250348" y="6429697"/>
            <a:ext cx="4114800" cy="137743"/>
          </a:xfrm>
        </p:spPr>
        <p:txBody>
          <a:bodyPr/>
          <a:lstStyle>
            <a:lvl1pPr algn="l">
              <a:defRPr/>
            </a:lvl1pPr>
          </a:lstStyle>
          <a:p>
            <a:r>
              <a:rPr lang="en-US" dirty="0"/>
              <a:t>ISMTE 2020</a:t>
            </a:r>
          </a:p>
        </p:txBody>
      </p:sp>
    </p:spTree>
    <p:extLst>
      <p:ext uri="{BB962C8B-B14F-4D97-AF65-F5344CB8AC3E}">
        <p14:creationId xmlns:p14="http://schemas.microsoft.com/office/powerpoint/2010/main" val="201084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8EFA-B050-C441-AE6C-21BEFE329B87}"/>
              </a:ext>
            </a:extLst>
          </p:cNvPr>
          <p:cNvSpPr>
            <a:spLocks noGrp="1"/>
          </p:cNvSpPr>
          <p:nvPr>
            <p:ph type="title" hasCustomPrompt="1"/>
          </p:nvPr>
        </p:nvSpPr>
        <p:spPr>
          <a:xfrm>
            <a:off x="686900" y="603504"/>
            <a:ext cx="10819300" cy="727951"/>
          </a:xfrm>
        </p:spPr>
        <p:txBody>
          <a:bodyPr>
            <a:noAutofit/>
          </a:bodyPr>
          <a:lstStyle>
            <a:lvl1pPr>
              <a:defRPr/>
            </a:lvl1pPr>
          </a:lstStyle>
          <a:p>
            <a:r>
              <a:rPr lang="en-US" dirty="0"/>
              <a:t>This layout is called Two Column with Subhead</a:t>
            </a:r>
          </a:p>
        </p:txBody>
      </p:sp>
      <p:sp>
        <p:nvSpPr>
          <p:cNvPr id="3" name="Content Placeholder 2">
            <a:extLst>
              <a:ext uri="{FF2B5EF4-FFF2-40B4-BE49-F238E27FC236}">
                <a16:creationId xmlns:a16="http://schemas.microsoft.com/office/drawing/2014/main" id="{23D9F0FE-84ED-1648-BC3F-455BD9DEFC89}"/>
              </a:ext>
            </a:extLst>
          </p:cNvPr>
          <p:cNvSpPr>
            <a:spLocks noGrp="1"/>
          </p:cNvSpPr>
          <p:nvPr>
            <p:ph sz="half" idx="1" hasCustomPrompt="1"/>
          </p:nvPr>
        </p:nvSpPr>
        <p:spPr>
          <a:xfrm>
            <a:off x="685800" y="2286000"/>
            <a:ext cx="5257800" cy="3695700"/>
          </a:xfrm>
        </p:spPr>
        <p:txBody>
          <a:bodyPr>
            <a:noAutofit/>
          </a:bodyPr>
          <a:lstStyle>
            <a:lvl1pPr>
              <a:lnSpc>
                <a:spcPct val="100000"/>
              </a:lnSpc>
              <a:defRPr sz="20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a:t>Your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288A628-9D60-C643-B340-42064FE5A912}"/>
              </a:ext>
            </a:extLst>
          </p:cNvPr>
          <p:cNvSpPr>
            <a:spLocks noGrp="1"/>
          </p:cNvSpPr>
          <p:nvPr>
            <p:ph sz="half" idx="2" hasCustomPrompt="1"/>
          </p:nvPr>
        </p:nvSpPr>
        <p:spPr>
          <a:xfrm>
            <a:off x="6250348" y="2286000"/>
            <a:ext cx="5255852" cy="3695700"/>
          </a:xfrm>
        </p:spPr>
        <p:txBody>
          <a:bodyPr>
            <a:noAutofit/>
          </a:bodyPr>
          <a:lstStyle>
            <a:lvl1pPr>
              <a:lnSpc>
                <a:spcPct val="100000"/>
              </a:lnSpc>
              <a:defRPr sz="20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a:t>Your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3744C2F-C295-1044-B10F-E494C5751CF2}"/>
              </a:ext>
            </a:extLst>
          </p:cNvPr>
          <p:cNvSpPr>
            <a:spLocks noGrp="1"/>
          </p:cNvSpPr>
          <p:nvPr>
            <p:ph type="dt" sz="half" idx="10"/>
          </p:nvPr>
        </p:nvSpPr>
        <p:spPr/>
        <p:txBody>
          <a:bodyPr/>
          <a:lstStyle/>
          <a:p>
            <a:fld id="{0A3B8F91-E019-5B44-85ED-456E5918BC6E}" type="datetime1">
              <a:rPr lang="en-US" smtClean="0"/>
              <a:t>9/17/21</a:t>
            </a:fld>
            <a:endParaRPr lang="en-US" dirty="0"/>
          </a:p>
        </p:txBody>
      </p:sp>
      <p:sp>
        <p:nvSpPr>
          <p:cNvPr id="7" name="Slide Number Placeholder 6">
            <a:extLst>
              <a:ext uri="{FF2B5EF4-FFF2-40B4-BE49-F238E27FC236}">
                <a16:creationId xmlns:a16="http://schemas.microsoft.com/office/drawing/2014/main" id="{AA95FD13-712A-544F-8320-AA362A2E5750}"/>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9" name="Text Placeholder 8">
            <a:extLst>
              <a:ext uri="{FF2B5EF4-FFF2-40B4-BE49-F238E27FC236}">
                <a16:creationId xmlns:a16="http://schemas.microsoft.com/office/drawing/2014/main" id="{56F9710F-52B8-6C4F-B888-027CF5D33DEB}"/>
              </a:ext>
            </a:extLst>
          </p:cNvPr>
          <p:cNvSpPr>
            <a:spLocks noGrp="1"/>
          </p:cNvSpPr>
          <p:nvPr>
            <p:ph type="body" sz="quarter" idx="13" hasCustomPrompt="1"/>
          </p:nvPr>
        </p:nvSpPr>
        <p:spPr>
          <a:xfrm>
            <a:off x="685800" y="1600200"/>
            <a:ext cx="10820400" cy="504825"/>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your subhead here</a:t>
            </a:r>
          </a:p>
        </p:txBody>
      </p:sp>
    </p:spTree>
    <p:extLst>
      <p:ext uri="{BB962C8B-B14F-4D97-AF65-F5344CB8AC3E}">
        <p14:creationId xmlns:p14="http://schemas.microsoft.com/office/powerpoint/2010/main" val="3972181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69F1-DD26-6B42-8AC5-87017E749004}"/>
              </a:ext>
            </a:extLst>
          </p:cNvPr>
          <p:cNvSpPr>
            <a:spLocks noGrp="1"/>
          </p:cNvSpPr>
          <p:nvPr>
            <p:ph type="title" hasCustomPrompt="1"/>
          </p:nvPr>
        </p:nvSpPr>
        <p:spPr/>
        <p:txBody>
          <a:bodyPr>
            <a:noAutofit/>
          </a:bodyPr>
          <a:lstStyle/>
          <a:p>
            <a:r>
              <a:rPr lang="en-US" dirty="0"/>
              <a:t>This layout is called Title Only</a:t>
            </a:r>
          </a:p>
        </p:txBody>
      </p:sp>
      <p:sp>
        <p:nvSpPr>
          <p:cNvPr id="3" name="Date Placeholder 2">
            <a:extLst>
              <a:ext uri="{FF2B5EF4-FFF2-40B4-BE49-F238E27FC236}">
                <a16:creationId xmlns:a16="http://schemas.microsoft.com/office/drawing/2014/main" id="{30CA9D23-0101-B841-810F-82231D44BC15}"/>
              </a:ext>
            </a:extLst>
          </p:cNvPr>
          <p:cNvSpPr>
            <a:spLocks noGrp="1"/>
          </p:cNvSpPr>
          <p:nvPr>
            <p:ph type="dt" sz="half" idx="10"/>
          </p:nvPr>
        </p:nvSpPr>
        <p:spPr/>
        <p:txBody>
          <a:bodyPr/>
          <a:lstStyle/>
          <a:p>
            <a:fld id="{B8B4C5A2-B95C-4D63-8053-6E67E975789F}" type="datetime1">
              <a:rPr lang="en-US" smtClean="0"/>
              <a:t>9/17/21</a:t>
            </a:fld>
            <a:endParaRPr lang="en-US" dirty="0"/>
          </a:p>
        </p:txBody>
      </p:sp>
      <p:sp>
        <p:nvSpPr>
          <p:cNvPr id="4" name="Footer Placeholder 3">
            <a:extLst>
              <a:ext uri="{FF2B5EF4-FFF2-40B4-BE49-F238E27FC236}">
                <a16:creationId xmlns:a16="http://schemas.microsoft.com/office/drawing/2014/main" id="{5792DFB5-4E16-4C43-B80D-32A4B18996A6}"/>
              </a:ext>
            </a:extLst>
          </p:cNvPr>
          <p:cNvSpPr>
            <a:spLocks noGrp="1"/>
          </p:cNvSpPr>
          <p:nvPr>
            <p:ph type="ftr" sz="quarter" idx="11"/>
          </p:nvPr>
        </p:nvSpPr>
        <p:spPr/>
        <p:txBody>
          <a:bodyPr/>
          <a:lstStyle>
            <a:lvl1pPr algn="l">
              <a:defRPr/>
            </a:lvl1pPr>
          </a:lstStyle>
          <a:p>
            <a:r>
              <a:rPr lang="en-US" dirty="0"/>
              <a:t>ISMTE 2020</a:t>
            </a:r>
          </a:p>
        </p:txBody>
      </p:sp>
      <p:sp>
        <p:nvSpPr>
          <p:cNvPr id="5" name="Slide Number Placeholder 4">
            <a:extLst>
              <a:ext uri="{FF2B5EF4-FFF2-40B4-BE49-F238E27FC236}">
                <a16:creationId xmlns:a16="http://schemas.microsoft.com/office/drawing/2014/main" id="{A8C6F931-0B5C-9442-90A4-0BB35F9DEACF}"/>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817238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s side by s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39E6C-B542-9744-AAA7-ADEA6868CE86}"/>
              </a:ext>
            </a:extLst>
          </p:cNvPr>
          <p:cNvSpPr>
            <a:spLocks noGrp="1"/>
          </p:cNvSpPr>
          <p:nvPr>
            <p:ph type="dt" sz="half" idx="10"/>
          </p:nvPr>
        </p:nvSpPr>
        <p:spPr/>
        <p:txBody>
          <a:bodyPr/>
          <a:lstStyle/>
          <a:p>
            <a:fld id="{7D4C9C9D-7F0C-43D0-9490-E47192943447}" type="datetime1">
              <a:rPr lang="en-US" smtClean="0"/>
              <a:t>9/17/21</a:t>
            </a:fld>
            <a:endParaRPr lang="en-US" dirty="0"/>
          </a:p>
        </p:txBody>
      </p:sp>
      <p:sp>
        <p:nvSpPr>
          <p:cNvPr id="3" name="Footer Placeholder 2">
            <a:extLst>
              <a:ext uri="{FF2B5EF4-FFF2-40B4-BE49-F238E27FC236}">
                <a16:creationId xmlns:a16="http://schemas.microsoft.com/office/drawing/2014/main" id="{600C55D6-344C-CA49-B214-D5EA9A1798D8}"/>
              </a:ext>
            </a:extLst>
          </p:cNvPr>
          <p:cNvSpPr>
            <a:spLocks noGrp="1"/>
          </p:cNvSpPr>
          <p:nvPr>
            <p:ph type="ftr" sz="quarter" idx="11"/>
          </p:nvPr>
        </p:nvSpPr>
        <p:spPr/>
        <p:txBody>
          <a:bodyPr/>
          <a:lstStyle>
            <a:lvl1pPr algn="l">
              <a:defRPr/>
            </a:lvl1pPr>
          </a:lstStyle>
          <a:p>
            <a:r>
              <a:rPr lang="en-US" dirty="0"/>
              <a:t>ISMTE 2020</a:t>
            </a:r>
          </a:p>
        </p:txBody>
      </p:sp>
      <p:sp>
        <p:nvSpPr>
          <p:cNvPr id="4" name="Slide Number Placeholder 3">
            <a:extLst>
              <a:ext uri="{FF2B5EF4-FFF2-40B4-BE49-F238E27FC236}">
                <a16:creationId xmlns:a16="http://schemas.microsoft.com/office/drawing/2014/main" id="{FA39332A-74DD-CF43-A48D-4EA5885D2106}"/>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6" name="Picture Placeholder 5">
            <a:extLst>
              <a:ext uri="{FF2B5EF4-FFF2-40B4-BE49-F238E27FC236}">
                <a16:creationId xmlns:a16="http://schemas.microsoft.com/office/drawing/2014/main" id="{7C41823B-ACA7-6B4A-83F8-7851E5E58713}"/>
              </a:ext>
            </a:extLst>
          </p:cNvPr>
          <p:cNvSpPr>
            <a:spLocks noGrp="1"/>
          </p:cNvSpPr>
          <p:nvPr>
            <p:ph type="pic" sz="quarter" idx="13"/>
          </p:nvPr>
        </p:nvSpPr>
        <p:spPr>
          <a:xfrm>
            <a:off x="685800" y="598488"/>
            <a:ext cx="5410200" cy="5383212"/>
          </a:xfrm>
        </p:spPr>
        <p:txBody>
          <a:bodyPr/>
          <a:lstStyle/>
          <a:p>
            <a:r>
              <a:rPr lang="en-US" dirty="0"/>
              <a:t>Click icon to add picture</a:t>
            </a:r>
          </a:p>
        </p:txBody>
      </p:sp>
      <p:sp>
        <p:nvSpPr>
          <p:cNvPr id="8" name="Picture Placeholder 7">
            <a:extLst>
              <a:ext uri="{FF2B5EF4-FFF2-40B4-BE49-F238E27FC236}">
                <a16:creationId xmlns:a16="http://schemas.microsoft.com/office/drawing/2014/main" id="{C30205B0-397B-5645-B5B7-F644DE275A50}"/>
              </a:ext>
            </a:extLst>
          </p:cNvPr>
          <p:cNvSpPr>
            <a:spLocks noGrp="1"/>
          </p:cNvSpPr>
          <p:nvPr>
            <p:ph type="pic" sz="quarter" idx="14"/>
          </p:nvPr>
        </p:nvSpPr>
        <p:spPr>
          <a:xfrm>
            <a:off x="6249988" y="598488"/>
            <a:ext cx="5256212" cy="5383212"/>
          </a:xfrm>
        </p:spPr>
        <p:txBody>
          <a:bodyPr/>
          <a:lstStyle/>
          <a:p>
            <a:r>
              <a:rPr lang="en-US" dirty="0"/>
              <a:t>Click icon to add picture</a:t>
            </a:r>
          </a:p>
        </p:txBody>
      </p:sp>
    </p:spTree>
    <p:extLst>
      <p:ext uri="{BB962C8B-B14F-4D97-AF65-F5344CB8AC3E}">
        <p14:creationId xmlns:p14="http://schemas.microsoft.com/office/powerpoint/2010/main" val="4148088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margi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39E6C-B542-9744-AAA7-ADEA6868CE86}"/>
              </a:ext>
            </a:extLst>
          </p:cNvPr>
          <p:cNvSpPr>
            <a:spLocks noGrp="1"/>
          </p:cNvSpPr>
          <p:nvPr>
            <p:ph type="dt" sz="half" idx="10"/>
          </p:nvPr>
        </p:nvSpPr>
        <p:spPr/>
        <p:txBody>
          <a:bodyPr/>
          <a:lstStyle/>
          <a:p>
            <a:fld id="{FE3B6E0E-6CA7-4AE0-B4E8-618EA75058C1}" type="datetime1">
              <a:rPr lang="en-US" smtClean="0"/>
              <a:t>9/17/21</a:t>
            </a:fld>
            <a:endParaRPr lang="en-US" dirty="0"/>
          </a:p>
        </p:txBody>
      </p:sp>
      <p:sp>
        <p:nvSpPr>
          <p:cNvPr id="3" name="Footer Placeholder 2">
            <a:extLst>
              <a:ext uri="{FF2B5EF4-FFF2-40B4-BE49-F238E27FC236}">
                <a16:creationId xmlns:a16="http://schemas.microsoft.com/office/drawing/2014/main" id="{600C55D6-344C-CA49-B214-D5EA9A1798D8}"/>
              </a:ext>
            </a:extLst>
          </p:cNvPr>
          <p:cNvSpPr>
            <a:spLocks noGrp="1"/>
          </p:cNvSpPr>
          <p:nvPr>
            <p:ph type="ftr" sz="quarter" idx="11"/>
          </p:nvPr>
        </p:nvSpPr>
        <p:spPr/>
        <p:txBody>
          <a:bodyPr/>
          <a:lstStyle>
            <a:lvl1pPr algn="l">
              <a:defRPr/>
            </a:lvl1pPr>
          </a:lstStyle>
          <a:p>
            <a:r>
              <a:rPr lang="en-US" dirty="0"/>
              <a:t>ISMTE 2020</a:t>
            </a:r>
          </a:p>
        </p:txBody>
      </p:sp>
      <p:sp>
        <p:nvSpPr>
          <p:cNvPr id="4" name="Slide Number Placeholder 3">
            <a:extLst>
              <a:ext uri="{FF2B5EF4-FFF2-40B4-BE49-F238E27FC236}">
                <a16:creationId xmlns:a16="http://schemas.microsoft.com/office/drawing/2014/main" id="{FA39332A-74DD-CF43-A48D-4EA5885D2106}"/>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6" name="Picture Placeholder 5">
            <a:extLst>
              <a:ext uri="{FF2B5EF4-FFF2-40B4-BE49-F238E27FC236}">
                <a16:creationId xmlns:a16="http://schemas.microsoft.com/office/drawing/2014/main" id="{7C41823B-ACA7-6B4A-83F8-7851E5E58713}"/>
              </a:ext>
            </a:extLst>
          </p:cNvPr>
          <p:cNvSpPr>
            <a:spLocks noGrp="1"/>
          </p:cNvSpPr>
          <p:nvPr>
            <p:ph type="pic" sz="quarter" idx="13"/>
          </p:nvPr>
        </p:nvSpPr>
        <p:spPr>
          <a:xfrm>
            <a:off x="685800" y="598488"/>
            <a:ext cx="10820400" cy="5205412"/>
          </a:xfrm>
        </p:spPr>
        <p:txBody>
          <a:bodyPr/>
          <a:lstStyle/>
          <a:p>
            <a:r>
              <a:rPr lang="en-US" dirty="0"/>
              <a:t>Click icon to add picture</a:t>
            </a:r>
          </a:p>
        </p:txBody>
      </p:sp>
    </p:spTree>
    <p:extLst>
      <p:ext uri="{BB962C8B-B14F-4D97-AF65-F5344CB8AC3E}">
        <p14:creationId xmlns:p14="http://schemas.microsoft.com/office/powerpoint/2010/main" val="3720593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edge to ed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39E6C-B542-9744-AAA7-ADEA6868CE86}"/>
              </a:ext>
            </a:extLst>
          </p:cNvPr>
          <p:cNvSpPr>
            <a:spLocks noGrp="1"/>
          </p:cNvSpPr>
          <p:nvPr>
            <p:ph type="dt" sz="half" idx="10"/>
          </p:nvPr>
        </p:nvSpPr>
        <p:spPr/>
        <p:txBody>
          <a:bodyPr/>
          <a:lstStyle/>
          <a:p>
            <a:fld id="{1BE63520-E013-4C20-95C1-A82C4D4D23BC}" type="datetime1">
              <a:rPr lang="en-US" smtClean="0"/>
              <a:t>9/17/21</a:t>
            </a:fld>
            <a:endParaRPr lang="en-US" dirty="0"/>
          </a:p>
        </p:txBody>
      </p:sp>
      <p:sp>
        <p:nvSpPr>
          <p:cNvPr id="3" name="Footer Placeholder 2">
            <a:extLst>
              <a:ext uri="{FF2B5EF4-FFF2-40B4-BE49-F238E27FC236}">
                <a16:creationId xmlns:a16="http://schemas.microsoft.com/office/drawing/2014/main" id="{600C55D6-344C-CA49-B214-D5EA9A1798D8}"/>
              </a:ext>
            </a:extLst>
          </p:cNvPr>
          <p:cNvSpPr>
            <a:spLocks noGrp="1"/>
          </p:cNvSpPr>
          <p:nvPr>
            <p:ph type="ftr" sz="quarter" idx="11"/>
          </p:nvPr>
        </p:nvSpPr>
        <p:spPr/>
        <p:txBody>
          <a:bodyPr/>
          <a:lstStyle>
            <a:lvl1pPr algn="l">
              <a:defRPr/>
            </a:lvl1pPr>
          </a:lstStyle>
          <a:p>
            <a:r>
              <a:rPr lang="en-US" dirty="0"/>
              <a:t>ISMTE 2020</a:t>
            </a:r>
          </a:p>
        </p:txBody>
      </p:sp>
      <p:sp>
        <p:nvSpPr>
          <p:cNvPr id="4" name="Slide Number Placeholder 3">
            <a:extLst>
              <a:ext uri="{FF2B5EF4-FFF2-40B4-BE49-F238E27FC236}">
                <a16:creationId xmlns:a16="http://schemas.microsoft.com/office/drawing/2014/main" id="{FA39332A-74DD-CF43-A48D-4EA5885D2106}"/>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6" name="Picture Placeholder 5">
            <a:extLst>
              <a:ext uri="{FF2B5EF4-FFF2-40B4-BE49-F238E27FC236}">
                <a16:creationId xmlns:a16="http://schemas.microsoft.com/office/drawing/2014/main" id="{7C41823B-ACA7-6B4A-83F8-7851E5E58713}"/>
              </a:ext>
            </a:extLst>
          </p:cNvPr>
          <p:cNvSpPr>
            <a:spLocks noGrp="1"/>
          </p:cNvSpPr>
          <p:nvPr>
            <p:ph type="pic" sz="quarter" idx="13"/>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1867737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1_Section / End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9EBA-F826-DE4C-BDF5-530F3ABD48DF}"/>
              </a:ext>
            </a:extLst>
          </p:cNvPr>
          <p:cNvSpPr>
            <a:spLocks noGrp="1"/>
          </p:cNvSpPr>
          <p:nvPr>
            <p:ph type="title" hasCustomPrompt="1"/>
          </p:nvPr>
        </p:nvSpPr>
        <p:spPr>
          <a:xfrm>
            <a:off x="685800" y="1828801"/>
            <a:ext cx="10820400" cy="1493520"/>
          </a:xfrm>
        </p:spPr>
        <p:txBody>
          <a:bodyPr anchor="t" anchorCtr="0">
            <a:noAutofit/>
          </a:bodyPr>
          <a:lstStyle>
            <a:lvl1pPr>
              <a:defRPr sz="3200">
                <a:solidFill>
                  <a:srgbClr val="5A5A59"/>
                </a:solidFill>
              </a:defRPr>
            </a:lvl1pPr>
          </a:lstStyle>
          <a:p>
            <a:r>
              <a:rPr lang="en-US" dirty="0"/>
              <a:t>Section / End Slide - White</a:t>
            </a:r>
          </a:p>
        </p:txBody>
      </p:sp>
      <p:sp>
        <p:nvSpPr>
          <p:cNvPr id="3" name="Text Placeholder 2">
            <a:extLst>
              <a:ext uri="{FF2B5EF4-FFF2-40B4-BE49-F238E27FC236}">
                <a16:creationId xmlns:a16="http://schemas.microsoft.com/office/drawing/2014/main" id="{719059D3-B0AF-BE44-BA7E-3C929CCC61B4}"/>
              </a:ext>
            </a:extLst>
          </p:cNvPr>
          <p:cNvSpPr>
            <a:spLocks noGrp="1"/>
          </p:cNvSpPr>
          <p:nvPr>
            <p:ph type="body" idx="1" hasCustomPrompt="1"/>
          </p:nvPr>
        </p:nvSpPr>
        <p:spPr>
          <a:xfrm>
            <a:off x="685800" y="3429000"/>
            <a:ext cx="10820400" cy="1500187"/>
          </a:xfrm>
        </p:spPr>
        <p:txBody>
          <a:bodyPr>
            <a:noAutofit/>
          </a:bodyPr>
          <a:lstStyle>
            <a:lvl1pPr marL="0" indent="0">
              <a:buNone/>
              <a:defRPr sz="2400">
                <a:solidFill>
                  <a:srgbClr val="5A5A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These slides could be used as thank-you pages at the end of a presentation. This space could be used for contact information.</a:t>
            </a:r>
          </a:p>
        </p:txBody>
      </p:sp>
      <p:sp>
        <p:nvSpPr>
          <p:cNvPr id="4" name="Date Placeholder 3">
            <a:extLst>
              <a:ext uri="{FF2B5EF4-FFF2-40B4-BE49-F238E27FC236}">
                <a16:creationId xmlns:a16="http://schemas.microsoft.com/office/drawing/2014/main" id="{3ABE1F2D-7163-9A4F-83BA-304790C857F5}"/>
              </a:ext>
            </a:extLst>
          </p:cNvPr>
          <p:cNvSpPr>
            <a:spLocks noGrp="1"/>
          </p:cNvSpPr>
          <p:nvPr>
            <p:ph type="dt" sz="half" idx="10"/>
          </p:nvPr>
        </p:nvSpPr>
        <p:spPr/>
        <p:txBody>
          <a:bodyPr/>
          <a:lstStyle/>
          <a:p>
            <a:fld id="{BBF472AD-AAF7-41DA-9994-FA4343946800}" type="datetime1">
              <a:rPr lang="en-US" smtClean="0"/>
              <a:t>9/17/21</a:t>
            </a:fld>
            <a:endParaRPr lang="en-US" dirty="0"/>
          </a:p>
        </p:txBody>
      </p:sp>
      <p:sp>
        <p:nvSpPr>
          <p:cNvPr id="5" name="Footer Placeholder 4">
            <a:extLst>
              <a:ext uri="{FF2B5EF4-FFF2-40B4-BE49-F238E27FC236}">
                <a16:creationId xmlns:a16="http://schemas.microsoft.com/office/drawing/2014/main" id="{1C1AFD58-6607-F34D-8EC5-950082C2B0FA}"/>
              </a:ext>
            </a:extLst>
          </p:cNvPr>
          <p:cNvSpPr>
            <a:spLocks noGrp="1"/>
          </p:cNvSpPr>
          <p:nvPr>
            <p:ph type="ftr" sz="quarter" idx="11"/>
          </p:nvPr>
        </p:nvSpPr>
        <p:spPr/>
        <p:txBody>
          <a:bodyPr/>
          <a:lstStyle>
            <a:lvl1pPr algn="l">
              <a:defRPr/>
            </a:lvl1pPr>
          </a:lstStyle>
          <a:p>
            <a:r>
              <a:rPr lang="en-US" dirty="0"/>
              <a:t>ISMTE 2020</a:t>
            </a:r>
          </a:p>
        </p:txBody>
      </p:sp>
      <p:sp>
        <p:nvSpPr>
          <p:cNvPr id="6" name="Slide Number Placeholder 5">
            <a:extLst>
              <a:ext uri="{FF2B5EF4-FFF2-40B4-BE49-F238E27FC236}">
                <a16:creationId xmlns:a16="http://schemas.microsoft.com/office/drawing/2014/main" id="{04607D83-9D75-1344-93D0-A2BCA9329F12}"/>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2777651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 End Slide - Red">
    <p:bg>
      <p:bgPr>
        <a:solidFill>
          <a:srgbClr val="D716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9EBA-F826-DE4C-BDF5-530F3ABD48DF}"/>
              </a:ext>
            </a:extLst>
          </p:cNvPr>
          <p:cNvSpPr>
            <a:spLocks noGrp="1"/>
          </p:cNvSpPr>
          <p:nvPr>
            <p:ph type="title" hasCustomPrompt="1"/>
          </p:nvPr>
        </p:nvSpPr>
        <p:spPr>
          <a:xfrm>
            <a:off x="685800" y="1828801"/>
            <a:ext cx="10820400" cy="1493520"/>
          </a:xfrm>
        </p:spPr>
        <p:txBody>
          <a:bodyPr anchor="t" anchorCtr="0">
            <a:noAutofit/>
          </a:bodyPr>
          <a:lstStyle>
            <a:lvl1pPr>
              <a:defRPr sz="3200">
                <a:solidFill>
                  <a:schemeClr val="bg1"/>
                </a:solidFill>
              </a:defRPr>
            </a:lvl1pPr>
          </a:lstStyle>
          <a:p>
            <a:r>
              <a:rPr lang="en-US" dirty="0"/>
              <a:t>Section / End Slide - Red</a:t>
            </a:r>
          </a:p>
        </p:txBody>
      </p:sp>
      <p:sp>
        <p:nvSpPr>
          <p:cNvPr id="3" name="Text Placeholder 2">
            <a:extLst>
              <a:ext uri="{FF2B5EF4-FFF2-40B4-BE49-F238E27FC236}">
                <a16:creationId xmlns:a16="http://schemas.microsoft.com/office/drawing/2014/main" id="{719059D3-B0AF-BE44-BA7E-3C929CCC61B4}"/>
              </a:ext>
            </a:extLst>
          </p:cNvPr>
          <p:cNvSpPr>
            <a:spLocks noGrp="1"/>
          </p:cNvSpPr>
          <p:nvPr>
            <p:ph type="body" idx="1" hasCustomPrompt="1"/>
          </p:nvPr>
        </p:nvSpPr>
        <p:spPr>
          <a:xfrm>
            <a:off x="685800" y="3429000"/>
            <a:ext cx="10820400" cy="1500187"/>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These slides could be used as thank-you pages at the end of a presentation. This space could be used for contact information.</a:t>
            </a:r>
          </a:p>
        </p:txBody>
      </p:sp>
      <p:sp>
        <p:nvSpPr>
          <p:cNvPr id="4" name="Date Placeholder 3">
            <a:extLst>
              <a:ext uri="{FF2B5EF4-FFF2-40B4-BE49-F238E27FC236}">
                <a16:creationId xmlns:a16="http://schemas.microsoft.com/office/drawing/2014/main" id="{3ABE1F2D-7163-9A4F-83BA-304790C857F5}"/>
              </a:ext>
            </a:extLst>
          </p:cNvPr>
          <p:cNvSpPr>
            <a:spLocks noGrp="1"/>
          </p:cNvSpPr>
          <p:nvPr>
            <p:ph type="dt" sz="half" idx="10"/>
          </p:nvPr>
        </p:nvSpPr>
        <p:spPr/>
        <p:txBody>
          <a:bodyPr/>
          <a:lstStyle/>
          <a:p>
            <a:fld id="{BA9EDE82-1941-466F-8C48-46AC221FE71D}" type="datetime1">
              <a:rPr lang="en-US" smtClean="0"/>
              <a:t>9/17/21</a:t>
            </a:fld>
            <a:endParaRPr lang="en-US" dirty="0"/>
          </a:p>
        </p:txBody>
      </p:sp>
      <p:sp>
        <p:nvSpPr>
          <p:cNvPr id="5" name="Footer Placeholder 4">
            <a:extLst>
              <a:ext uri="{FF2B5EF4-FFF2-40B4-BE49-F238E27FC236}">
                <a16:creationId xmlns:a16="http://schemas.microsoft.com/office/drawing/2014/main" id="{1C1AFD58-6607-F34D-8EC5-950082C2B0FA}"/>
              </a:ext>
            </a:extLst>
          </p:cNvPr>
          <p:cNvSpPr>
            <a:spLocks noGrp="1"/>
          </p:cNvSpPr>
          <p:nvPr>
            <p:ph type="ftr" sz="quarter" idx="11"/>
          </p:nvPr>
        </p:nvSpPr>
        <p:spPr/>
        <p:txBody>
          <a:bodyPr/>
          <a:lstStyle>
            <a:lvl1pPr algn="l">
              <a:defRPr/>
            </a:lvl1pPr>
          </a:lstStyle>
          <a:p>
            <a:r>
              <a:rPr lang="en-US" dirty="0"/>
              <a:t>ISMTE 2020</a:t>
            </a:r>
          </a:p>
        </p:txBody>
      </p:sp>
      <p:sp>
        <p:nvSpPr>
          <p:cNvPr id="6" name="Slide Number Placeholder 5">
            <a:extLst>
              <a:ext uri="{FF2B5EF4-FFF2-40B4-BE49-F238E27FC236}">
                <a16:creationId xmlns:a16="http://schemas.microsoft.com/office/drawing/2014/main" id="{04607D83-9D75-1344-93D0-A2BCA9329F12}"/>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2942091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 End Slide - Gray">
    <p:bg>
      <p:bgPr>
        <a:solidFill>
          <a:srgbClr val="4243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9EBA-F826-DE4C-BDF5-530F3ABD48DF}"/>
              </a:ext>
            </a:extLst>
          </p:cNvPr>
          <p:cNvSpPr>
            <a:spLocks noGrp="1"/>
          </p:cNvSpPr>
          <p:nvPr>
            <p:ph type="title" hasCustomPrompt="1"/>
          </p:nvPr>
        </p:nvSpPr>
        <p:spPr>
          <a:xfrm>
            <a:off x="685800" y="1828801"/>
            <a:ext cx="10820400" cy="1473200"/>
          </a:xfrm>
        </p:spPr>
        <p:txBody>
          <a:bodyPr anchor="t" anchorCtr="0">
            <a:noAutofit/>
          </a:bodyPr>
          <a:lstStyle>
            <a:lvl1pPr>
              <a:defRPr sz="3200">
                <a:solidFill>
                  <a:schemeClr val="bg1"/>
                </a:solidFill>
              </a:defRPr>
            </a:lvl1pPr>
          </a:lstStyle>
          <a:p>
            <a:r>
              <a:rPr lang="en-US" dirty="0"/>
              <a:t>Section / End Slide - Gray</a:t>
            </a:r>
          </a:p>
        </p:txBody>
      </p:sp>
      <p:sp>
        <p:nvSpPr>
          <p:cNvPr id="3" name="Text Placeholder 2">
            <a:extLst>
              <a:ext uri="{FF2B5EF4-FFF2-40B4-BE49-F238E27FC236}">
                <a16:creationId xmlns:a16="http://schemas.microsoft.com/office/drawing/2014/main" id="{719059D3-B0AF-BE44-BA7E-3C929CCC61B4}"/>
              </a:ext>
            </a:extLst>
          </p:cNvPr>
          <p:cNvSpPr>
            <a:spLocks noGrp="1"/>
          </p:cNvSpPr>
          <p:nvPr>
            <p:ph type="body" idx="1" hasCustomPrompt="1"/>
          </p:nvPr>
        </p:nvSpPr>
        <p:spPr>
          <a:xfrm>
            <a:off x="685800" y="3429000"/>
            <a:ext cx="10820400" cy="1500187"/>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These slides could be used as thank-you pages at the end of a presentation. This space could be used for contact information.</a:t>
            </a:r>
          </a:p>
        </p:txBody>
      </p:sp>
      <p:sp>
        <p:nvSpPr>
          <p:cNvPr id="4" name="Date Placeholder 3">
            <a:extLst>
              <a:ext uri="{FF2B5EF4-FFF2-40B4-BE49-F238E27FC236}">
                <a16:creationId xmlns:a16="http://schemas.microsoft.com/office/drawing/2014/main" id="{3ABE1F2D-7163-9A4F-83BA-304790C857F5}"/>
              </a:ext>
            </a:extLst>
          </p:cNvPr>
          <p:cNvSpPr>
            <a:spLocks noGrp="1"/>
          </p:cNvSpPr>
          <p:nvPr>
            <p:ph type="dt" sz="half" idx="10"/>
          </p:nvPr>
        </p:nvSpPr>
        <p:spPr/>
        <p:txBody>
          <a:bodyPr/>
          <a:lstStyle/>
          <a:p>
            <a:fld id="{99D42B17-37D8-4F6C-B8EC-03331AF1F8A7}" type="datetime1">
              <a:rPr lang="en-US" smtClean="0"/>
              <a:t>9/17/21</a:t>
            </a:fld>
            <a:endParaRPr lang="en-US" dirty="0"/>
          </a:p>
        </p:txBody>
      </p:sp>
      <p:sp>
        <p:nvSpPr>
          <p:cNvPr id="5" name="Footer Placeholder 4">
            <a:extLst>
              <a:ext uri="{FF2B5EF4-FFF2-40B4-BE49-F238E27FC236}">
                <a16:creationId xmlns:a16="http://schemas.microsoft.com/office/drawing/2014/main" id="{1C1AFD58-6607-F34D-8EC5-950082C2B0FA}"/>
              </a:ext>
            </a:extLst>
          </p:cNvPr>
          <p:cNvSpPr>
            <a:spLocks noGrp="1"/>
          </p:cNvSpPr>
          <p:nvPr>
            <p:ph type="ftr" sz="quarter" idx="11"/>
          </p:nvPr>
        </p:nvSpPr>
        <p:spPr/>
        <p:txBody>
          <a:bodyPr/>
          <a:lstStyle>
            <a:lvl1pPr algn="l">
              <a:defRPr/>
            </a:lvl1pPr>
          </a:lstStyle>
          <a:p>
            <a:r>
              <a:rPr lang="en-US" dirty="0"/>
              <a:t>ISMTE 2020</a:t>
            </a:r>
          </a:p>
        </p:txBody>
      </p:sp>
      <p:sp>
        <p:nvSpPr>
          <p:cNvPr id="6" name="Slide Number Placeholder 5">
            <a:extLst>
              <a:ext uri="{FF2B5EF4-FFF2-40B4-BE49-F238E27FC236}">
                <a16:creationId xmlns:a16="http://schemas.microsoft.com/office/drawing/2014/main" id="{04607D83-9D75-1344-93D0-A2BCA9329F12}"/>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3669352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42434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8181741-43CB-3548-953F-142DEE6D3C87}"/>
              </a:ext>
            </a:extLst>
          </p:cNvPr>
          <p:cNvSpPr>
            <a:spLocks noGrp="1"/>
          </p:cNvSpPr>
          <p:nvPr>
            <p:ph type="dt" sz="half" idx="10"/>
          </p:nvPr>
        </p:nvSpPr>
        <p:spPr/>
        <p:txBody>
          <a:bodyPr/>
          <a:lstStyle/>
          <a:p>
            <a:fld id="{C243B0E7-A44E-415F-A8A3-2CDD6478CE6F}" type="datetime1">
              <a:rPr lang="en-US" smtClean="0"/>
              <a:t>9/17/21</a:t>
            </a:fld>
            <a:endParaRPr lang="en-US" dirty="0"/>
          </a:p>
        </p:txBody>
      </p:sp>
      <p:sp>
        <p:nvSpPr>
          <p:cNvPr id="4" name="Footer Placeholder 3">
            <a:extLst>
              <a:ext uri="{FF2B5EF4-FFF2-40B4-BE49-F238E27FC236}">
                <a16:creationId xmlns:a16="http://schemas.microsoft.com/office/drawing/2014/main" id="{F206FFF0-DF87-BD4D-918C-B9D2B8459A97}"/>
              </a:ext>
            </a:extLst>
          </p:cNvPr>
          <p:cNvSpPr>
            <a:spLocks noGrp="1"/>
          </p:cNvSpPr>
          <p:nvPr>
            <p:ph type="ftr" sz="quarter" idx="11"/>
          </p:nvPr>
        </p:nvSpPr>
        <p:spPr/>
        <p:txBody>
          <a:bodyPr/>
          <a:lstStyle/>
          <a:p>
            <a:pPr algn="l"/>
            <a:r>
              <a:rPr lang="en-US" dirty="0"/>
              <a:t>ISMTE 2020</a:t>
            </a:r>
          </a:p>
        </p:txBody>
      </p:sp>
      <p:sp>
        <p:nvSpPr>
          <p:cNvPr id="5" name="Slide Number Placeholder 4">
            <a:extLst>
              <a:ext uri="{FF2B5EF4-FFF2-40B4-BE49-F238E27FC236}">
                <a16:creationId xmlns:a16="http://schemas.microsoft.com/office/drawing/2014/main" id="{26DB6697-3470-3E49-8235-01E1EB0104C2}"/>
              </a:ext>
            </a:extLst>
          </p:cNvPr>
          <p:cNvSpPr>
            <a:spLocks noGrp="1"/>
          </p:cNvSpPr>
          <p:nvPr>
            <p:ph type="sldNum" sz="quarter" idx="12"/>
          </p:nvPr>
        </p:nvSpPr>
        <p:spPr/>
        <p:txBody>
          <a:bodyPr/>
          <a:lstStyle/>
          <a:p>
            <a:fld id="{3C995604-7EC0-7E4F-8833-D9F6F7344AE0}" type="slidenum">
              <a:rPr lang="en-US" smtClean="0"/>
              <a:pPr/>
              <a:t>‹#›</a:t>
            </a:fld>
            <a:endParaRPr lang="en-US" dirty="0"/>
          </a:p>
        </p:txBody>
      </p:sp>
      <p:pic>
        <p:nvPicPr>
          <p:cNvPr id="7" name="Picture 6">
            <a:extLst>
              <a:ext uri="{FF2B5EF4-FFF2-40B4-BE49-F238E27FC236}">
                <a16:creationId xmlns:a16="http://schemas.microsoft.com/office/drawing/2014/main" id="{3818E7BA-08F9-7848-8EDD-BCB1D244FDDA}"/>
              </a:ext>
            </a:extLst>
          </p:cNvPr>
          <p:cNvPicPr>
            <a:picLocks noChangeAspect="1"/>
          </p:cNvPicPr>
          <p:nvPr userDrawn="1"/>
        </p:nvPicPr>
        <p:blipFill>
          <a:blip r:embed="rId2"/>
          <a:stretch>
            <a:fillRect/>
          </a:stretch>
        </p:blipFill>
        <p:spPr>
          <a:xfrm>
            <a:off x="5410200" y="2226276"/>
            <a:ext cx="1371600" cy="1371600"/>
          </a:xfrm>
          <a:prstGeom prst="rect">
            <a:avLst/>
          </a:prstGeom>
        </p:spPr>
      </p:pic>
    </p:spTree>
    <p:extLst>
      <p:ext uri="{BB962C8B-B14F-4D97-AF65-F5344CB8AC3E}">
        <p14:creationId xmlns:p14="http://schemas.microsoft.com/office/powerpoint/2010/main" val="304855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0BEF-8967-1141-B0AF-0DC825771CF5}"/>
              </a:ext>
            </a:extLst>
          </p:cNvPr>
          <p:cNvSpPr>
            <a:spLocks noGrp="1"/>
          </p:cNvSpPr>
          <p:nvPr>
            <p:ph type="title" hasCustomPrompt="1"/>
          </p:nvPr>
        </p:nvSpPr>
        <p:spPr>
          <a:xfrm>
            <a:off x="685801" y="603505"/>
            <a:ext cx="10817352" cy="837624"/>
          </a:xfrm>
        </p:spPr>
        <p:txBody>
          <a:bodyPr>
            <a:noAutofit/>
          </a:bodyPr>
          <a:lstStyle/>
          <a:p>
            <a:r>
              <a:rPr lang="en-US" dirty="0"/>
              <a:t>This layout is called Comparison Layout</a:t>
            </a:r>
          </a:p>
        </p:txBody>
      </p:sp>
      <p:sp>
        <p:nvSpPr>
          <p:cNvPr id="3" name="Text Placeholder 2">
            <a:extLst>
              <a:ext uri="{FF2B5EF4-FFF2-40B4-BE49-F238E27FC236}">
                <a16:creationId xmlns:a16="http://schemas.microsoft.com/office/drawing/2014/main" id="{E94C5E59-F345-CB4A-B6D1-C492BF158D4C}"/>
              </a:ext>
            </a:extLst>
          </p:cNvPr>
          <p:cNvSpPr>
            <a:spLocks noGrp="1"/>
          </p:cNvSpPr>
          <p:nvPr>
            <p:ph type="body" idx="1" hasCustomPrompt="1"/>
          </p:nvPr>
        </p:nvSpPr>
        <p:spPr>
          <a:xfrm>
            <a:off x="685800" y="1600200"/>
            <a:ext cx="5257332" cy="685800"/>
          </a:xfrm>
        </p:spPr>
        <p:txBody>
          <a:bodyPr anchor="t">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Left column header</a:t>
            </a:r>
          </a:p>
        </p:txBody>
      </p:sp>
      <p:sp>
        <p:nvSpPr>
          <p:cNvPr id="4" name="Content Placeholder 3">
            <a:extLst>
              <a:ext uri="{FF2B5EF4-FFF2-40B4-BE49-F238E27FC236}">
                <a16:creationId xmlns:a16="http://schemas.microsoft.com/office/drawing/2014/main" id="{6BBE50E9-AF07-0F46-ABC5-8AF155BEACF1}"/>
              </a:ext>
            </a:extLst>
          </p:cNvPr>
          <p:cNvSpPr>
            <a:spLocks noGrp="1"/>
          </p:cNvSpPr>
          <p:nvPr>
            <p:ph sz="half" idx="2" hasCustomPrompt="1"/>
          </p:nvPr>
        </p:nvSpPr>
        <p:spPr>
          <a:xfrm>
            <a:off x="685801" y="2286000"/>
            <a:ext cx="5257332" cy="3684588"/>
          </a:xfrm>
        </p:spPr>
        <p:txBody>
          <a:bodyPr>
            <a:noAutofit/>
          </a:bodyPr>
          <a:lstStyle>
            <a:lvl1pPr>
              <a:lnSpc>
                <a:spcPct val="100000"/>
              </a:lnSpc>
              <a:defRPr sz="20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a:t>Left column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F33A32C-B8B7-9747-B068-6CA7353C31F6}"/>
              </a:ext>
            </a:extLst>
          </p:cNvPr>
          <p:cNvSpPr>
            <a:spLocks noGrp="1"/>
          </p:cNvSpPr>
          <p:nvPr>
            <p:ph type="body" sz="quarter" idx="3" hasCustomPrompt="1"/>
          </p:nvPr>
        </p:nvSpPr>
        <p:spPr>
          <a:xfrm>
            <a:off x="6250348" y="1600200"/>
            <a:ext cx="5252805" cy="685800"/>
          </a:xfrm>
        </p:spPr>
        <p:txBody>
          <a:bodyPr anchor="t">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Right column header</a:t>
            </a:r>
          </a:p>
        </p:txBody>
      </p:sp>
      <p:sp>
        <p:nvSpPr>
          <p:cNvPr id="6" name="Content Placeholder 5">
            <a:extLst>
              <a:ext uri="{FF2B5EF4-FFF2-40B4-BE49-F238E27FC236}">
                <a16:creationId xmlns:a16="http://schemas.microsoft.com/office/drawing/2014/main" id="{C855B16B-DAB2-4E4A-8B09-1D8380C274E4}"/>
              </a:ext>
            </a:extLst>
          </p:cNvPr>
          <p:cNvSpPr>
            <a:spLocks noGrp="1"/>
          </p:cNvSpPr>
          <p:nvPr>
            <p:ph sz="quarter" idx="4" hasCustomPrompt="1"/>
          </p:nvPr>
        </p:nvSpPr>
        <p:spPr>
          <a:xfrm>
            <a:off x="6250349" y="2286000"/>
            <a:ext cx="5252804" cy="3684588"/>
          </a:xfrm>
        </p:spPr>
        <p:txBody>
          <a:bodyPr>
            <a:noAutofit/>
          </a:bodyPr>
          <a:lstStyle>
            <a:lvl1pPr>
              <a:lnSpc>
                <a:spcPct val="100000"/>
              </a:lnSpc>
              <a:defRPr sz="20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a:t>Right column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EFBE909-2B60-E440-A490-BF3AFAACA8F3}"/>
              </a:ext>
            </a:extLst>
          </p:cNvPr>
          <p:cNvSpPr>
            <a:spLocks noGrp="1"/>
          </p:cNvSpPr>
          <p:nvPr>
            <p:ph type="dt" sz="half" idx="10"/>
          </p:nvPr>
        </p:nvSpPr>
        <p:spPr/>
        <p:txBody>
          <a:bodyPr/>
          <a:lstStyle/>
          <a:p>
            <a:fld id="{E0DECF44-4CFF-B943-A6C8-498C161268C2}" type="datetime1">
              <a:rPr lang="en-US" smtClean="0"/>
              <a:t>9/17/21</a:t>
            </a:fld>
            <a:endParaRPr lang="en-US" dirty="0"/>
          </a:p>
        </p:txBody>
      </p:sp>
      <p:sp>
        <p:nvSpPr>
          <p:cNvPr id="9" name="Slide Number Placeholder 8">
            <a:extLst>
              <a:ext uri="{FF2B5EF4-FFF2-40B4-BE49-F238E27FC236}">
                <a16:creationId xmlns:a16="http://schemas.microsoft.com/office/drawing/2014/main" id="{4BEE6C43-1AF6-9149-841A-CD0302AC3C97}"/>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114203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Split Screen + Content -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9FA8-6551-7742-85D0-934899D8D1E4}"/>
              </a:ext>
            </a:extLst>
          </p:cNvPr>
          <p:cNvSpPr>
            <a:spLocks noGrp="1"/>
          </p:cNvSpPr>
          <p:nvPr>
            <p:ph type="title" hasCustomPrompt="1"/>
          </p:nvPr>
        </p:nvSpPr>
        <p:spPr>
          <a:xfrm>
            <a:off x="685800" y="610819"/>
            <a:ext cx="5258901" cy="1714500"/>
          </a:xfrm>
        </p:spPr>
        <p:txBody>
          <a:bodyPr anchor="t" anchorCtr="0">
            <a:noAutofit/>
          </a:bodyPr>
          <a:lstStyle>
            <a:lvl1pPr>
              <a:defRPr sz="3200"/>
            </a:lvl1pPr>
          </a:lstStyle>
          <a:p>
            <a:r>
              <a:rPr lang="en-US" dirty="0"/>
              <a:t>This layout is called Split Screen + Content - Gray</a:t>
            </a:r>
          </a:p>
        </p:txBody>
      </p:sp>
      <p:sp>
        <p:nvSpPr>
          <p:cNvPr id="3" name="Content Placeholder 2">
            <a:extLst>
              <a:ext uri="{FF2B5EF4-FFF2-40B4-BE49-F238E27FC236}">
                <a16:creationId xmlns:a16="http://schemas.microsoft.com/office/drawing/2014/main" id="{DF9376FF-386C-2943-9EA6-6A5DBEDDCCB1}"/>
              </a:ext>
            </a:extLst>
          </p:cNvPr>
          <p:cNvSpPr>
            <a:spLocks noGrp="1"/>
          </p:cNvSpPr>
          <p:nvPr>
            <p:ph idx="1" hasCustomPrompt="1"/>
          </p:nvPr>
        </p:nvSpPr>
        <p:spPr>
          <a:xfrm>
            <a:off x="6250348" y="603504"/>
            <a:ext cx="5255852" cy="4873625"/>
          </a:xfrm>
        </p:spPr>
        <p:txBody>
          <a:bodyPr>
            <a:noAutofit/>
          </a:bodyPr>
          <a:lstStyle>
            <a:lvl1pPr>
              <a:lnSpc>
                <a:spcPct val="100000"/>
              </a:lnSpc>
              <a:defRPr sz="2000"/>
            </a:lvl1pPr>
            <a:lvl2pPr>
              <a:lnSpc>
                <a:spcPct val="100000"/>
              </a:lnSpc>
              <a:defRPr sz="1600"/>
            </a:lvl2pPr>
            <a:lvl3pPr>
              <a:lnSpc>
                <a:spcPct val="100000"/>
              </a:lnSpc>
              <a:defRPr sz="1600"/>
            </a:lvl3pPr>
            <a:lvl4pPr>
              <a:lnSpc>
                <a:spcPct val="100000"/>
              </a:lnSpc>
              <a:defRPr sz="1600"/>
            </a:lvl4pPr>
            <a:lvl5pPr>
              <a:lnSpc>
                <a:spcPct val="100000"/>
              </a:lnSpc>
              <a:defRPr sz="1600"/>
            </a:lvl5pPr>
            <a:lvl6pPr>
              <a:defRPr sz="2000"/>
            </a:lvl6pPr>
            <a:lvl7pPr>
              <a:defRPr sz="2000"/>
            </a:lvl7pPr>
            <a:lvl8pPr>
              <a:defRPr sz="2000"/>
            </a:lvl8pPr>
            <a:lvl9pPr>
              <a:defRPr sz="2000"/>
            </a:lvl9pPr>
          </a:lstStyle>
          <a:p>
            <a:pPr lvl="0"/>
            <a:r>
              <a:rPr lang="en-US" dirty="0"/>
              <a:t>More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FE84F86-6ABA-2148-BFDB-E432C1E3FF2A}"/>
              </a:ext>
            </a:extLst>
          </p:cNvPr>
          <p:cNvSpPr>
            <a:spLocks noGrp="1"/>
          </p:cNvSpPr>
          <p:nvPr>
            <p:ph type="body" sz="half" idx="2" hasCustomPrompt="1"/>
          </p:nvPr>
        </p:nvSpPr>
        <p:spPr>
          <a:xfrm>
            <a:off x="685800" y="2286000"/>
            <a:ext cx="5258901" cy="36957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Use this spot for content</a:t>
            </a:r>
          </a:p>
        </p:txBody>
      </p:sp>
      <p:sp>
        <p:nvSpPr>
          <p:cNvPr id="5" name="Date Placeholder 4">
            <a:extLst>
              <a:ext uri="{FF2B5EF4-FFF2-40B4-BE49-F238E27FC236}">
                <a16:creationId xmlns:a16="http://schemas.microsoft.com/office/drawing/2014/main" id="{231191A1-08B3-3246-945F-EAADF0E61983}"/>
              </a:ext>
            </a:extLst>
          </p:cNvPr>
          <p:cNvSpPr>
            <a:spLocks noGrp="1"/>
          </p:cNvSpPr>
          <p:nvPr>
            <p:ph type="dt" sz="half" idx="10"/>
          </p:nvPr>
        </p:nvSpPr>
        <p:spPr/>
        <p:txBody>
          <a:bodyPr/>
          <a:lstStyle/>
          <a:p>
            <a:fld id="{3E9581CF-F0C3-C242-94D9-9332D54EC577}" type="datetime1">
              <a:rPr lang="en-US" smtClean="0"/>
              <a:t>9/17/21</a:t>
            </a:fld>
            <a:endParaRPr lang="en-US" dirty="0"/>
          </a:p>
        </p:txBody>
      </p:sp>
      <p:sp>
        <p:nvSpPr>
          <p:cNvPr id="7" name="Slide Number Placeholder 6">
            <a:extLst>
              <a:ext uri="{FF2B5EF4-FFF2-40B4-BE49-F238E27FC236}">
                <a16:creationId xmlns:a16="http://schemas.microsoft.com/office/drawing/2014/main" id="{72279E52-F089-2642-8A67-7FC759DBC2B1}"/>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142082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Screen + Image -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9FA8-6551-7742-85D0-934899D8D1E4}"/>
              </a:ext>
            </a:extLst>
          </p:cNvPr>
          <p:cNvSpPr>
            <a:spLocks noGrp="1"/>
          </p:cNvSpPr>
          <p:nvPr>
            <p:ph type="title" hasCustomPrompt="1"/>
          </p:nvPr>
        </p:nvSpPr>
        <p:spPr>
          <a:xfrm>
            <a:off x="685800" y="610819"/>
            <a:ext cx="5258901" cy="1714500"/>
          </a:xfrm>
        </p:spPr>
        <p:txBody>
          <a:bodyPr anchor="t" anchorCtr="0">
            <a:noAutofit/>
          </a:bodyPr>
          <a:lstStyle>
            <a:lvl1pPr>
              <a:defRPr sz="3200"/>
            </a:lvl1pPr>
          </a:lstStyle>
          <a:p>
            <a:r>
              <a:rPr lang="en-US" dirty="0"/>
              <a:t>This layout is called Split Screen + Image - Gray</a:t>
            </a:r>
          </a:p>
        </p:txBody>
      </p:sp>
      <p:sp>
        <p:nvSpPr>
          <p:cNvPr id="4" name="Text Placeholder 3">
            <a:extLst>
              <a:ext uri="{FF2B5EF4-FFF2-40B4-BE49-F238E27FC236}">
                <a16:creationId xmlns:a16="http://schemas.microsoft.com/office/drawing/2014/main" id="{7FE84F86-6ABA-2148-BFDB-E432C1E3FF2A}"/>
              </a:ext>
            </a:extLst>
          </p:cNvPr>
          <p:cNvSpPr>
            <a:spLocks noGrp="1"/>
          </p:cNvSpPr>
          <p:nvPr>
            <p:ph type="body" sz="half" idx="2" hasCustomPrompt="1"/>
          </p:nvPr>
        </p:nvSpPr>
        <p:spPr>
          <a:xfrm>
            <a:off x="685800" y="2286000"/>
            <a:ext cx="5258901" cy="3695700"/>
          </a:xfrm>
        </p:spPr>
        <p:txBody>
          <a:bodyPr>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Use this spot for content</a:t>
            </a:r>
          </a:p>
        </p:txBody>
      </p:sp>
      <p:sp>
        <p:nvSpPr>
          <p:cNvPr id="5" name="Date Placeholder 4">
            <a:extLst>
              <a:ext uri="{FF2B5EF4-FFF2-40B4-BE49-F238E27FC236}">
                <a16:creationId xmlns:a16="http://schemas.microsoft.com/office/drawing/2014/main" id="{231191A1-08B3-3246-945F-EAADF0E61983}"/>
              </a:ext>
            </a:extLst>
          </p:cNvPr>
          <p:cNvSpPr>
            <a:spLocks noGrp="1"/>
          </p:cNvSpPr>
          <p:nvPr>
            <p:ph type="dt" sz="half" idx="10"/>
          </p:nvPr>
        </p:nvSpPr>
        <p:spPr/>
        <p:txBody>
          <a:bodyPr/>
          <a:lstStyle/>
          <a:p>
            <a:fld id="{C7786B5A-5A8C-9840-8839-6DD2EFBFA182}" type="datetime1">
              <a:rPr lang="en-US" smtClean="0"/>
              <a:t>9/17/21</a:t>
            </a:fld>
            <a:endParaRPr lang="en-US" dirty="0"/>
          </a:p>
        </p:txBody>
      </p:sp>
      <p:sp>
        <p:nvSpPr>
          <p:cNvPr id="7" name="Slide Number Placeholder 6">
            <a:extLst>
              <a:ext uri="{FF2B5EF4-FFF2-40B4-BE49-F238E27FC236}">
                <a16:creationId xmlns:a16="http://schemas.microsoft.com/office/drawing/2014/main" id="{72279E52-F089-2642-8A67-7FC759DBC2B1}"/>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9" name="Picture Placeholder 8">
            <a:extLst>
              <a:ext uri="{FF2B5EF4-FFF2-40B4-BE49-F238E27FC236}">
                <a16:creationId xmlns:a16="http://schemas.microsoft.com/office/drawing/2014/main" id="{481C785C-2CFF-6C4C-9D7C-15D6BA1D0BA0}"/>
              </a:ext>
            </a:extLst>
          </p:cNvPr>
          <p:cNvSpPr>
            <a:spLocks noGrp="1"/>
          </p:cNvSpPr>
          <p:nvPr>
            <p:ph type="pic" sz="quarter" idx="13"/>
          </p:nvPr>
        </p:nvSpPr>
        <p:spPr>
          <a:xfrm>
            <a:off x="6096000" y="203200"/>
            <a:ext cx="6096000" cy="6285186"/>
          </a:xfrm>
        </p:spPr>
        <p:txBody>
          <a:bodyPr/>
          <a:lstStyle/>
          <a:p>
            <a:r>
              <a:rPr lang="en-US" dirty="0"/>
              <a:t>Click icon to add picture</a:t>
            </a:r>
          </a:p>
        </p:txBody>
      </p:sp>
    </p:spTree>
    <p:extLst>
      <p:ext uri="{BB962C8B-B14F-4D97-AF65-F5344CB8AC3E}">
        <p14:creationId xmlns:p14="http://schemas.microsoft.com/office/powerpoint/2010/main" val="322937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plit Screen + Image - Gray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9FA8-6551-7742-85D0-934899D8D1E4}"/>
              </a:ext>
            </a:extLst>
          </p:cNvPr>
          <p:cNvSpPr>
            <a:spLocks noGrp="1"/>
          </p:cNvSpPr>
          <p:nvPr>
            <p:ph type="title" hasCustomPrompt="1"/>
          </p:nvPr>
        </p:nvSpPr>
        <p:spPr>
          <a:xfrm>
            <a:off x="6250348" y="610819"/>
            <a:ext cx="5258901" cy="1714500"/>
          </a:xfrm>
        </p:spPr>
        <p:txBody>
          <a:bodyPr anchor="t" anchorCtr="0">
            <a:noAutofit/>
          </a:bodyPr>
          <a:lstStyle>
            <a:lvl1pPr>
              <a:defRPr sz="3200"/>
            </a:lvl1pPr>
          </a:lstStyle>
          <a:p>
            <a:r>
              <a:rPr lang="en-US" dirty="0"/>
              <a:t>This layout is called Split Screen + Image – Gray Right</a:t>
            </a:r>
          </a:p>
        </p:txBody>
      </p:sp>
      <p:sp>
        <p:nvSpPr>
          <p:cNvPr id="4" name="Text Placeholder 3">
            <a:extLst>
              <a:ext uri="{FF2B5EF4-FFF2-40B4-BE49-F238E27FC236}">
                <a16:creationId xmlns:a16="http://schemas.microsoft.com/office/drawing/2014/main" id="{7FE84F86-6ABA-2148-BFDB-E432C1E3FF2A}"/>
              </a:ext>
            </a:extLst>
          </p:cNvPr>
          <p:cNvSpPr>
            <a:spLocks noGrp="1"/>
          </p:cNvSpPr>
          <p:nvPr>
            <p:ph type="body" sz="half" idx="2" hasCustomPrompt="1"/>
          </p:nvPr>
        </p:nvSpPr>
        <p:spPr>
          <a:xfrm>
            <a:off x="6250348" y="2286000"/>
            <a:ext cx="5258901" cy="3695700"/>
          </a:xfrm>
        </p:spPr>
        <p:txBody>
          <a:bodyPr>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Use this spot for content</a:t>
            </a:r>
          </a:p>
        </p:txBody>
      </p:sp>
      <p:sp>
        <p:nvSpPr>
          <p:cNvPr id="5" name="Date Placeholder 4">
            <a:extLst>
              <a:ext uri="{FF2B5EF4-FFF2-40B4-BE49-F238E27FC236}">
                <a16:creationId xmlns:a16="http://schemas.microsoft.com/office/drawing/2014/main" id="{231191A1-08B3-3246-945F-EAADF0E61983}"/>
              </a:ext>
            </a:extLst>
          </p:cNvPr>
          <p:cNvSpPr>
            <a:spLocks noGrp="1"/>
          </p:cNvSpPr>
          <p:nvPr>
            <p:ph type="dt" sz="half" idx="10"/>
          </p:nvPr>
        </p:nvSpPr>
        <p:spPr/>
        <p:txBody>
          <a:bodyPr/>
          <a:lstStyle/>
          <a:p>
            <a:fld id="{C7786B5A-5A8C-9840-8839-6DD2EFBFA182}" type="datetime1">
              <a:rPr lang="en-US" smtClean="0"/>
              <a:t>9/17/21</a:t>
            </a:fld>
            <a:endParaRPr lang="en-US" dirty="0"/>
          </a:p>
        </p:txBody>
      </p:sp>
      <p:sp>
        <p:nvSpPr>
          <p:cNvPr id="7" name="Slide Number Placeholder 6">
            <a:extLst>
              <a:ext uri="{FF2B5EF4-FFF2-40B4-BE49-F238E27FC236}">
                <a16:creationId xmlns:a16="http://schemas.microsoft.com/office/drawing/2014/main" id="{72279E52-F089-2642-8A67-7FC759DBC2B1}"/>
              </a:ext>
            </a:extLst>
          </p:cNvPr>
          <p:cNvSpPr>
            <a:spLocks noGrp="1"/>
          </p:cNvSpPr>
          <p:nvPr>
            <p:ph type="sldNum" sz="quarter" idx="12"/>
          </p:nvPr>
        </p:nvSpPr>
        <p:spPr/>
        <p:txBody>
          <a:bodyPr/>
          <a:lstStyle/>
          <a:p>
            <a:fld id="{3C995604-7EC0-7E4F-8833-D9F6F7344AE0}" type="slidenum">
              <a:rPr lang="en-US" smtClean="0"/>
              <a:t>‹#›</a:t>
            </a:fld>
            <a:endParaRPr lang="en-US" dirty="0"/>
          </a:p>
        </p:txBody>
      </p:sp>
      <p:sp>
        <p:nvSpPr>
          <p:cNvPr id="9" name="Picture Placeholder 8">
            <a:extLst>
              <a:ext uri="{FF2B5EF4-FFF2-40B4-BE49-F238E27FC236}">
                <a16:creationId xmlns:a16="http://schemas.microsoft.com/office/drawing/2014/main" id="{481C785C-2CFF-6C4C-9D7C-15D6BA1D0BA0}"/>
              </a:ext>
            </a:extLst>
          </p:cNvPr>
          <p:cNvSpPr>
            <a:spLocks noGrp="1"/>
          </p:cNvSpPr>
          <p:nvPr>
            <p:ph type="pic" sz="quarter" idx="13"/>
          </p:nvPr>
        </p:nvSpPr>
        <p:spPr>
          <a:xfrm>
            <a:off x="0" y="0"/>
            <a:ext cx="6096000" cy="6285186"/>
          </a:xfrm>
        </p:spPr>
        <p:txBody>
          <a:bodyPr/>
          <a:lstStyle/>
          <a:p>
            <a:r>
              <a:rPr lang="en-US" dirty="0"/>
              <a:t>Click icon to add picture</a:t>
            </a:r>
          </a:p>
        </p:txBody>
      </p:sp>
    </p:spTree>
    <p:extLst>
      <p:ext uri="{BB962C8B-B14F-4D97-AF65-F5344CB8AC3E}">
        <p14:creationId xmlns:p14="http://schemas.microsoft.com/office/powerpoint/2010/main" val="161015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Split Screen + Content-Gray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9FA8-6551-7742-85D0-934899D8D1E4}"/>
              </a:ext>
            </a:extLst>
          </p:cNvPr>
          <p:cNvSpPr>
            <a:spLocks noGrp="1"/>
          </p:cNvSpPr>
          <p:nvPr>
            <p:ph type="title" hasCustomPrompt="1"/>
          </p:nvPr>
        </p:nvSpPr>
        <p:spPr>
          <a:xfrm>
            <a:off x="6250348" y="610819"/>
            <a:ext cx="5258901" cy="1714500"/>
          </a:xfrm>
        </p:spPr>
        <p:txBody>
          <a:bodyPr anchor="t" anchorCtr="0">
            <a:noAutofit/>
          </a:bodyPr>
          <a:lstStyle>
            <a:lvl1pPr>
              <a:defRPr sz="3200"/>
            </a:lvl1pPr>
          </a:lstStyle>
          <a:p>
            <a:r>
              <a:rPr lang="en-US" dirty="0"/>
              <a:t>This layout is called Split Screen + Content – Gray Right</a:t>
            </a:r>
          </a:p>
        </p:txBody>
      </p:sp>
      <p:sp>
        <p:nvSpPr>
          <p:cNvPr id="3" name="Content Placeholder 2">
            <a:extLst>
              <a:ext uri="{FF2B5EF4-FFF2-40B4-BE49-F238E27FC236}">
                <a16:creationId xmlns:a16="http://schemas.microsoft.com/office/drawing/2014/main" id="{DF9376FF-386C-2943-9EA6-6A5DBEDDCCB1}"/>
              </a:ext>
            </a:extLst>
          </p:cNvPr>
          <p:cNvSpPr>
            <a:spLocks noGrp="1"/>
          </p:cNvSpPr>
          <p:nvPr>
            <p:ph idx="1" hasCustomPrompt="1"/>
          </p:nvPr>
        </p:nvSpPr>
        <p:spPr>
          <a:xfrm>
            <a:off x="688849" y="603504"/>
            <a:ext cx="5255852" cy="4873625"/>
          </a:xfrm>
        </p:spPr>
        <p:txBody>
          <a:bodyPr>
            <a:noAutofit/>
          </a:bodyPr>
          <a:lstStyle>
            <a:lvl1pPr>
              <a:lnSpc>
                <a:spcPct val="100000"/>
              </a:lnSpc>
              <a:defRPr sz="2000"/>
            </a:lvl1pPr>
            <a:lvl2pPr>
              <a:lnSpc>
                <a:spcPct val="100000"/>
              </a:lnSpc>
              <a:defRPr sz="1600"/>
            </a:lvl2pPr>
            <a:lvl3pPr>
              <a:lnSpc>
                <a:spcPct val="100000"/>
              </a:lnSpc>
              <a:defRPr sz="1600"/>
            </a:lvl3pPr>
            <a:lvl4pPr>
              <a:lnSpc>
                <a:spcPct val="100000"/>
              </a:lnSpc>
              <a:defRPr sz="1600"/>
            </a:lvl4pPr>
            <a:lvl5pPr>
              <a:lnSpc>
                <a:spcPct val="100000"/>
              </a:lnSpc>
              <a:defRPr sz="1600"/>
            </a:lvl5pPr>
            <a:lvl6pPr>
              <a:defRPr sz="2000"/>
            </a:lvl6pPr>
            <a:lvl7pPr>
              <a:defRPr sz="2000"/>
            </a:lvl7pPr>
            <a:lvl8pPr>
              <a:defRPr sz="2000"/>
            </a:lvl8pPr>
            <a:lvl9pPr>
              <a:defRPr sz="2000"/>
            </a:lvl9pPr>
          </a:lstStyle>
          <a:p>
            <a:pPr lvl="0"/>
            <a:r>
              <a:rPr lang="en-US" dirty="0"/>
              <a:t>More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FE84F86-6ABA-2148-BFDB-E432C1E3FF2A}"/>
              </a:ext>
            </a:extLst>
          </p:cNvPr>
          <p:cNvSpPr>
            <a:spLocks noGrp="1"/>
          </p:cNvSpPr>
          <p:nvPr>
            <p:ph type="body" sz="half" idx="2" hasCustomPrompt="1"/>
          </p:nvPr>
        </p:nvSpPr>
        <p:spPr>
          <a:xfrm>
            <a:off x="6250348" y="2286000"/>
            <a:ext cx="5258901" cy="36957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Use this spot for content</a:t>
            </a:r>
          </a:p>
        </p:txBody>
      </p:sp>
      <p:sp>
        <p:nvSpPr>
          <p:cNvPr id="5" name="Date Placeholder 4">
            <a:extLst>
              <a:ext uri="{FF2B5EF4-FFF2-40B4-BE49-F238E27FC236}">
                <a16:creationId xmlns:a16="http://schemas.microsoft.com/office/drawing/2014/main" id="{231191A1-08B3-3246-945F-EAADF0E61983}"/>
              </a:ext>
            </a:extLst>
          </p:cNvPr>
          <p:cNvSpPr>
            <a:spLocks noGrp="1"/>
          </p:cNvSpPr>
          <p:nvPr>
            <p:ph type="dt" sz="half" idx="10"/>
          </p:nvPr>
        </p:nvSpPr>
        <p:spPr/>
        <p:txBody>
          <a:bodyPr/>
          <a:lstStyle/>
          <a:p>
            <a:fld id="{3E9581CF-F0C3-C242-94D9-9332D54EC577}" type="datetime1">
              <a:rPr lang="en-US" smtClean="0"/>
              <a:t>9/17/21</a:t>
            </a:fld>
            <a:endParaRPr lang="en-US" dirty="0"/>
          </a:p>
        </p:txBody>
      </p:sp>
      <p:sp>
        <p:nvSpPr>
          <p:cNvPr id="7" name="Slide Number Placeholder 6">
            <a:extLst>
              <a:ext uri="{FF2B5EF4-FFF2-40B4-BE49-F238E27FC236}">
                <a16:creationId xmlns:a16="http://schemas.microsoft.com/office/drawing/2014/main" id="{72279E52-F089-2642-8A67-7FC759DBC2B1}"/>
              </a:ext>
            </a:extLst>
          </p:cNvPr>
          <p:cNvSpPr>
            <a:spLocks noGrp="1"/>
          </p:cNvSpPr>
          <p:nvPr>
            <p:ph type="sldNum" sz="quarter" idx="12"/>
          </p:nvPr>
        </p:nvSpPr>
        <p:spPr/>
        <p:txBody>
          <a:bodyPr/>
          <a:lstStyle/>
          <a:p>
            <a:fld id="{3C995604-7EC0-7E4F-8833-D9F6F7344AE0}" type="slidenum">
              <a:rPr lang="en-US" smtClean="0"/>
              <a:t>‹#›</a:t>
            </a:fld>
            <a:endParaRPr lang="en-US" dirty="0"/>
          </a:p>
        </p:txBody>
      </p:sp>
    </p:spTree>
    <p:extLst>
      <p:ext uri="{BB962C8B-B14F-4D97-AF65-F5344CB8AC3E}">
        <p14:creationId xmlns:p14="http://schemas.microsoft.com/office/powerpoint/2010/main" val="241817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1.emf"/><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emf"/><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A5CF80-4138-D046-84DD-22F0A2E2F126}"/>
              </a:ext>
            </a:extLst>
          </p:cNvPr>
          <p:cNvSpPr/>
          <p:nvPr userDrawn="1"/>
        </p:nvSpPr>
        <p:spPr>
          <a:xfrm>
            <a:off x="0" y="6254496"/>
            <a:ext cx="12188952" cy="603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8" name="Picture 7">
            <a:extLst>
              <a:ext uri="{FF2B5EF4-FFF2-40B4-BE49-F238E27FC236}">
                <a16:creationId xmlns:a16="http://schemas.microsoft.com/office/drawing/2014/main" id="{F907FCAE-B0A0-9D4B-922D-B3CC1B5C3B04}"/>
              </a:ext>
            </a:extLst>
          </p:cNvPr>
          <p:cNvPicPr>
            <a:picLocks noChangeAspect="1"/>
          </p:cNvPicPr>
          <p:nvPr userDrawn="1"/>
        </p:nvPicPr>
        <p:blipFill>
          <a:blip r:embed="rId21"/>
          <a:stretch>
            <a:fillRect/>
          </a:stretch>
        </p:blipFill>
        <p:spPr>
          <a:xfrm>
            <a:off x="301752" y="6429697"/>
            <a:ext cx="1375273" cy="283724"/>
          </a:xfrm>
          <a:prstGeom prst="rect">
            <a:avLst/>
          </a:prstGeom>
        </p:spPr>
      </p:pic>
      <p:cxnSp>
        <p:nvCxnSpPr>
          <p:cNvPr id="9" name="Straight Connector 8">
            <a:extLst>
              <a:ext uri="{FF2B5EF4-FFF2-40B4-BE49-F238E27FC236}">
                <a16:creationId xmlns:a16="http://schemas.microsoft.com/office/drawing/2014/main" id="{D584EE74-21F1-8C4A-B8EF-6C749ACAE859}"/>
              </a:ext>
            </a:extLst>
          </p:cNvPr>
          <p:cNvCxnSpPr>
            <a:cxnSpLocks/>
          </p:cNvCxnSpPr>
          <p:nvPr userDrawn="1"/>
        </p:nvCxnSpPr>
        <p:spPr>
          <a:xfrm>
            <a:off x="6097524" y="6254496"/>
            <a:ext cx="0" cy="6035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A53A681-D219-3344-9EEA-7911C1DA510B}"/>
              </a:ext>
            </a:extLst>
          </p:cNvPr>
          <p:cNvSpPr/>
          <p:nvPr userDrawn="1"/>
        </p:nvSpPr>
        <p:spPr>
          <a:xfrm>
            <a:off x="6250348" y="6567440"/>
            <a:ext cx="4114800" cy="92333"/>
          </a:xfrm>
          <a:prstGeom prst="rect">
            <a:avLst/>
          </a:prstGeom>
        </p:spPr>
        <p:txBody>
          <a:bodyPr wrap="square" lIns="0" tIns="0" rIns="0" bIns="0">
            <a:spAutoFit/>
          </a:bodyPr>
          <a:lstStyle/>
          <a:p>
            <a:r>
              <a:rPr lang="en-US" sz="600" b="1" dirty="0">
                <a:solidFill>
                  <a:schemeClr val="tx1">
                    <a:lumMod val="65000"/>
                    <a:lumOff val="35000"/>
                  </a:schemeClr>
                </a:solidFill>
                <a:latin typeface="Helvetica" pitchFamily="2" charset="0"/>
              </a:rPr>
              <a:t>© American Medical Association</a:t>
            </a:r>
          </a:p>
        </p:txBody>
      </p:sp>
      <p:sp>
        <p:nvSpPr>
          <p:cNvPr id="2" name="Title Placeholder 1">
            <a:extLst>
              <a:ext uri="{FF2B5EF4-FFF2-40B4-BE49-F238E27FC236}">
                <a16:creationId xmlns:a16="http://schemas.microsoft.com/office/drawing/2014/main" id="{3DAFF78A-7297-0141-A743-3C831E89B691}"/>
              </a:ext>
            </a:extLst>
          </p:cNvPr>
          <p:cNvSpPr>
            <a:spLocks noGrp="1"/>
          </p:cNvSpPr>
          <p:nvPr>
            <p:ph type="title"/>
          </p:nvPr>
        </p:nvSpPr>
        <p:spPr>
          <a:xfrm>
            <a:off x="686900" y="603504"/>
            <a:ext cx="10819300" cy="904363"/>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BA4A0E6-BD54-E84F-9050-A9F587E120B2}"/>
              </a:ext>
            </a:extLst>
          </p:cNvPr>
          <p:cNvSpPr>
            <a:spLocks noGrp="1"/>
          </p:cNvSpPr>
          <p:nvPr>
            <p:ph type="body" idx="1"/>
          </p:nvPr>
        </p:nvSpPr>
        <p:spPr>
          <a:xfrm>
            <a:off x="685800" y="1600200"/>
            <a:ext cx="108204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E62694-7DDF-5C49-9A6E-55F9A18B622C}"/>
              </a:ext>
            </a:extLst>
          </p:cNvPr>
          <p:cNvSpPr>
            <a:spLocks noGrp="1"/>
          </p:cNvSpPr>
          <p:nvPr>
            <p:ph type="dt" sz="half" idx="2"/>
          </p:nvPr>
        </p:nvSpPr>
        <p:spPr>
          <a:xfrm>
            <a:off x="3686504" y="6429697"/>
            <a:ext cx="2258197" cy="365125"/>
          </a:xfrm>
          <a:prstGeom prst="rect">
            <a:avLst/>
          </a:prstGeom>
        </p:spPr>
        <p:txBody>
          <a:bodyPr vert="horz" lIns="0" tIns="0" rIns="0" bIns="0" rtlCol="0" anchor="t" anchorCtr="0"/>
          <a:lstStyle>
            <a:lvl1pPr algn="r">
              <a:defRPr sz="600">
                <a:solidFill>
                  <a:schemeClr val="tx1">
                    <a:lumMod val="65000"/>
                    <a:lumOff val="35000"/>
                  </a:schemeClr>
                </a:solidFill>
                <a:latin typeface="Helvetica" pitchFamily="2" charset="0"/>
              </a:defRPr>
            </a:lvl1pPr>
          </a:lstStyle>
          <a:p>
            <a:fld id="{09B54254-EDFB-7344-BC03-5CDC9F9BE7D4}" type="datetime1">
              <a:rPr lang="en-US" smtClean="0"/>
              <a:t>9/17/21</a:t>
            </a:fld>
            <a:endParaRPr lang="en-US" dirty="0"/>
          </a:p>
        </p:txBody>
      </p:sp>
      <p:sp>
        <p:nvSpPr>
          <p:cNvPr id="6" name="Slide Number Placeholder 5">
            <a:extLst>
              <a:ext uri="{FF2B5EF4-FFF2-40B4-BE49-F238E27FC236}">
                <a16:creationId xmlns:a16="http://schemas.microsoft.com/office/drawing/2014/main" id="{23433DD3-8169-B244-9488-48C44796A801}"/>
              </a:ext>
            </a:extLst>
          </p:cNvPr>
          <p:cNvSpPr>
            <a:spLocks noGrp="1"/>
          </p:cNvSpPr>
          <p:nvPr>
            <p:ph type="sldNum" sz="quarter" idx="4"/>
          </p:nvPr>
        </p:nvSpPr>
        <p:spPr>
          <a:xfrm>
            <a:off x="10820400" y="6429698"/>
            <a:ext cx="685800" cy="365125"/>
          </a:xfrm>
          <a:prstGeom prst="rect">
            <a:avLst/>
          </a:prstGeom>
        </p:spPr>
        <p:txBody>
          <a:bodyPr vert="horz" lIns="0" tIns="0" rIns="0" bIns="0" rtlCol="0" anchor="t" anchorCtr="0"/>
          <a:lstStyle>
            <a:lvl1pPr algn="r">
              <a:defRPr sz="600">
                <a:solidFill>
                  <a:schemeClr val="tx1">
                    <a:lumMod val="65000"/>
                    <a:lumOff val="35000"/>
                  </a:schemeClr>
                </a:solidFill>
                <a:latin typeface="Helvetica" pitchFamily="2" charset="0"/>
              </a:defRPr>
            </a:lvl1pPr>
          </a:lstStyle>
          <a:p>
            <a:fld id="{3C995604-7EC0-7E4F-8833-D9F6F7344AE0}" type="slidenum">
              <a:rPr lang="en-US" smtClean="0"/>
              <a:pPr/>
              <a:t>‹#›</a:t>
            </a:fld>
            <a:endParaRPr lang="en-US" dirty="0"/>
          </a:p>
        </p:txBody>
      </p:sp>
    </p:spTree>
    <p:extLst>
      <p:ext uri="{BB962C8B-B14F-4D97-AF65-F5344CB8AC3E}">
        <p14:creationId xmlns:p14="http://schemas.microsoft.com/office/powerpoint/2010/main" val="345413324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Lst>
  <p:hf hdr="0" dt="0"/>
  <p:txStyles>
    <p:titleStyle>
      <a:lvl1pPr algn="l" defTabSz="914400" rtl="0" eaLnBrk="1" latinLnBrk="0" hangingPunct="1">
        <a:lnSpc>
          <a:spcPct val="90000"/>
        </a:lnSpc>
        <a:spcBef>
          <a:spcPct val="0"/>
        </a:spcBef>
        <a:buNone/>
        <a:defRPr sz="3200" b="1" kern="1200">
          <a:solidFill>
            <a:srgbClr val="D71635"/>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5A5A59"/>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432">
          <p15:clr>
            <a:srgbClr val="F26B43"/>
          </p15:clr>
        </p15:guide>
        <p15:guide id="4" pos="7248">
          <p15:clr>
            <a:srgbClr val="F26B43"/>
          </p15:clr>
        </p15:guide>
        <p15:guide id="8" pos="3936">
          <p15:clr>
            <a:srgbClr val="F26B43"/>
          </p15:clr>
        </p15:guide>
        <p15:guide id="9" orient="horz" pos="2160">
          <p15:clr>
            <a:srgbClr val="F26B43"/>
          </p15:clr>
        </p15:guide>
        <p15:guide id="10" orient="horz" pos="37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A5CF80-4138-D046-84DD-22F0A2E2F126}"/>
              </a:ext>
            </a:extLst>
          </p:cNvPr>
          <p:cNvSpPr/>
          <p:nvPr userDrawn="1"/>
        </p:nvSpPr>
        <p:spPr>
          <a:xfrm>
            <a:off x="0" y="6254496"/>
            <a:ext cx="12188952" cy="603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8" name="Picture 7">
            <a:extLst>
              <a:ext uri="{FF2B5EF4-FFF2-40B4-BE49-F238E27FC236}">
                <a16:creationId xmlns:a16="http://schemas.microsoft.com/office/drawing/2014/main" id="{F907FCAE-B0A0-9D4B-922D-B3CC1B5C3B04}"/>
              </a:ext>
            </a:extLst>
          </p:cNvPr>
          <p:cNvPicPr>
            <a:picLocks noChangeAspect="1"/>
          </p:cNvPicPr>
          <p:nvPr userDrawn="1"/>
        </p:nvPicPr>
        <p:blipFill>
          <a:blip r:embed="rId16"/>
          <a:stretch>
            <a:fillRect/>
          </a:stretch>
        </p:blipFill>
        <p:spPr>
          <a:xfrm>
            <a:off x="301752" y="6429697"/>
            <a:ext cx="1375273" cy="283724"/>
          </a:xfrm>
          <a:prstGeom prst="rect">
            <a:avLst/>
          </a:prstGeom>
        </p:spPr>
      </p:pic>
      <p:cxnSp>
        <p:nvCxnSpPr>
          <p:cNvPr id="9" name="Straight Connector 8">
            <a:extLst>
              <a:ext uri="{FF2B5EF4-FFF2-40B4-BE49-F238E27FC236}">
                <a16:creationId xmlns:a16="http://schemas.microsoft.com/office/drawing/2014/main" id="{D584EE74-21F1-8C4A-B8EF-6C749ACAE859}"/>
              </a:ext>
            </a:extLst>
          </p:cNvPr>
          <p:cNvCxnSpPr>
            <a:cxnSpLocks/>
          </p:cNvCxnSpPr>
          <p:nvPr userDrawn="1"/>
        </p:nvCxnSpPr>
        <p:spPr>
          <a:xfrm>
            <a:off x="6097524" y="6254496"/>
            <a:ext cx="0" cy="6035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A53A681-D219-3344-9EEA-7911C1DA510B}"/>
              </a:ext>
            </a:extLst>
          </p:cNvPr>
          <p:cNvSpPr/>
          <p:nvPr userDrawn="1"/>
        </p:nvSpPr>
        <p:spPr>
          <a:xfrm>
            <a:off x="6250348" y="6567440"/>
            <a:ext cx="4114800" cy="92333"/>
          </a:xfrm>
          <a:prstGeom prst="rect">
            <a:avLst/>
          </a:prstGeom>
        </p:spPr>
        <p:txBody>
          <a:bodyPr wrap="square" lIns="0" tIns="0" rIns="0" bIns="0">
            <a:spAutoFit/>
          </a:bodyPr>
          <a:lstStyle/>
          <a:p>
            <a:r>
              <a:rPr lang="en-US" sz="600" b="1" dirty="0">
                <a:solidFill>
                  <a:schemeClr val="tx1">
                    <a:lumMod val="65000"/>
                    <a:lumOff val="35000"/>
                  </a:schemeClr>
                </a:solidFill>
                <a:latin typeface="Helvetica" pitchFamily="2" charset="0"/>
              </a:rPr>
              <a:t>© 2019 American Medical Association. Privileged and Confidential.</a:t>
            </a:r>
          </a:p>
        </p:txBody>
      </p:sp>
      <p:sp>
        <p:nvSpPr>
          <p:cNvPr id="2" name="Title Placeholder 1">
            <a:extLst>
              <a:ext uri="{FF2B5EF4-FFF2-40B4-BE49-F238E27FC236}">
                <a16:creationId xmlns:a16="http://schemas.microsoft.com/office/drawing/2014/main" id="{3DAFF78A-7297-0141-A743-3C831E89B691}"/>
              </a:ext>
            </a:extLst>
          </p:cNvPr>
          <p:cNvSpPr>
            <a:spLocks noGrp="1"/>
          </p:cNvSpPr>
          <p:nvPr>
            <p:ph type="title"/>
          </p:nvPr>
        </p:nvSpPr>
        <p:spPr>
          <a:xfrm>
            <a:off x="686900" y="603504"/>
            <a:ext cx="10819300" cy="904363"/>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BA4A0E6-BD54-E84F-9050-A9F587E120B2}"/>
              </a:ext>
            </a:extLst>
          </p:cNvPr>
          <p:cNvSpPr>
            <a:spLocks noGrp="1"/>
          </p:cNvSpPr>
          <p:nvPr>
            <p:ph type="body" idx="1"/>
          </p:nvPr>
        </p:nvSpPr>
        <p:spPr>
          <a:xfrm>
            <a:off x="685800" y="1600200"/>
            <a:ext cx="1082040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8E62694-7DDF-5C49-9A6E-55F9A18B622C}"/>
              </a:ext>
            </a:extLst>
          </p:cNvPr>
          <p:cNvSpPr>
            <a:spLocks noGrp="1"/>
          </p:cNvSpPr>
          <p:nvPr>
            <p:ph type="dt" sz="half" idx="2"/>
          </p:nvPr>
        </p:nvSpPr>
        <p:spPr>
          <a:xfrm>
            <a:off x="3686504" y="6429697"/>
            <a:ext cx="2258197" cy="365125"/>
          </a:xfrm>
          <a:prstGeom prst="rect">
            <a:avLst/>
          </a:prstGeom>
        </p:spPr>
        <p:txBody>
          <a:bodyPr vert="horz" lIns="0" tIns="0" rIns="0" bIns="0" rtlCol="0" anchor="t" anchorCtr="0"/>
          <a:lstStyle>
            <a:lvl1pPr algn="r">
              <a:defRPr sz="600">
                <a:solidFill>
                  <a:schemeClr val="tx1">
                    <a:lumMod val="65000"/>
                    <a:lumOff val="35000"/>
                  </a:schemeClr>
                </a:solidFill>
                <a:latin typeface="Helvetica" pitchFamily="2" charset="0"/>
              </a:defRPr>
            </a:lvl1pPr>
          </a:lstStyle>
          <a:p>
            <a:fld id="{5F5FD4E6-BA17-444F-AE82-4A98C55BA656}" type="datetime1">
              <a:rPr lang="en-US" smtClean="0"/>
              <a:t>9/17/21</a:t>
            </a:fld>
            <a:endParaRPr lang="en-US" dirty="0"/>
          </a:p>
        </p:txBody>
      </p:sp>
      <p:sp>
        <p:nvSpPr>
          <p:cNvPr id="5" name="Footer Placeholder 4">
            <a:extLst>
              <a:ext uri="{FF2B5EF4-FFF2-40B4-BE49-F238E27FC236}">
                <a16:creationId xmlns:a16="http://schemas.microsoft.com/office/drawing/2014/main" id="{10CE5C71-B073-7746-B7B2-B4A51E6008DD}"/>
              </a:ext>
            </a:extLst>
          </p:cNvPr>
          <p:cNvSpPr>
            <a:spLocks noGrp="1"/>
          </p:cNvSpPr>
          <p:nvPr>
            <p:ph type="ftr" sz="quarter" idx="3"/>
          </p:nvPr>
        </p:nvSpPr>
        <p:spPr>
          <a:xfrm>
            <a:off x="6250348" y="6429697"/>
            <a:ext cx="4114800" cy="137743"/>
          </a:xfrm>
          <a:prstGeom prst="rect">
            <a:avLst/>
          </a:prstGeom>
        </p:spPr>
        <p:txBody>
          <a:bodyPr vert="horz" lIns="0" tIns="0" rIns="0" bIns="0" rtlCol="0" anchor="t" anchorCtr="0"/>
          <a:lstStyle>
            <a:lvl1pPr algn="ctr">
              <a:defRPr sz="600" b="1">
                <a:solidFill>
                  <a:schemeClr val="tx1">
                    <a:lumMod val="65000"/>
                    <a:lumOff val="35000"/>
                  </a:schemeClr>
                </a:solidFill>
                <a:latin typeface="Helvetica" pitchFamily="2" charset="0"/>
              </a:defRPr>
            </a:lvl1pPr>
          </a:lstStyle>
          <a:p>
            <a:pPr algn="l"/>
            <a:r>
              <a:rPr lang="en-US" dirty="0"/>
              <a:t>ISMTE 2020</a:t>
            </a:r>
          </a:p>
        </p:txBody>
      </p:sp>
      <p:sp>
        <p:nvSpPr>
          <p:cNvPr id="6" name="Slide Number Placeholder 5">
            <a:extLst>
              <a:ext uri="{FF2B5EF4-FFF2-40B4-BE49-F238E27FC236}">
                <a16:creationId xmlns:a16="http://schemas.microsoft.com/office/drawing/2014/main" id="{23433DD3-8169-B244-9488-48C44796A801}"/>
              </a:ext>
            </a:extLst>
          </p:cNvPr>
          <p:cNvSpPr>
            <a:spLocks noGrp="1"/>
          </p:cNvSpPr>
          <p:nvPr>
            <p:ph type="sldNum" sz="quarter" idx="4"/>
          </p:nvPr>
        </p:nvSpPr>
        <p:spPr>
          <a:xfrm>
            <a:off x="10820400" y="6429698"/>
            <a:ext cx="685800" cy="365125"/>
          </a:xfrm>
          <a:prstGeom prst="rect">
            <a:avLst/>
          </a:prstGeom>
        </p:spPr>
        <p:txBody>
          <a:bodyPr vert="horz" lIns="0" tIns="0" rIns="0" bIns="0" rtlCol="0" anchor="t" anchorCtr="0"/>
          <a:lstStyle>
            <a:lvl1pPr algn="r">
              <a:defRPr sz="600">
                <a:solidFill>
                  <a:schemeClr val="tx1">
                    <a:lumMod val="65000"/>
                    <a:lumOff val="35000"/>
                  </a:schemeClr>
                </a:solidFill>
                <a:latin typeface="Helvetica" pitchFamily="2" charset="0"/>
              </a:defRPr>
            </a:lvl1pPr>
          </a:lstStyle>
          <a:p>
            <a:fld id="{3C995604-7EC0-7E4F-8833-D9F6F7344AE0}" type="slidenum">
              <a:rPr lang="en-US" smtClean="0"/>
              <a:pPr/>
              <a:t>‹#›</a:t>
            </a:fld>
            <a:endParaRPr lang="en-US" dirty="0"/>
          </a:p>
        </p:txBody>
      </p:sp>
      <p:sp>
        <p:nvSpPr>
          <p:cNvPr id="11" name="TextBox 10">
            <a:extLst>
              <a:ext uri="{FF2B5EF4-FFF2-40B4-BE49-F238E27FC236}">
                <a16:creationId xmlns:a16="http://schemas.microsoft.com/office/drawing/2014/main" id="{883C8119-DD34-4FBA-A3BB-A20B71912BA5}"/>
              </a:ext>
            </a:extLst>
          </p:cNvPr>
          <p:cNvSpPr txBox="1"/>
          <p:nvPr userDrawn="1"/>
        </p:nvSpPr>
        <p:spPr>
          <a:xfrm>
            <a:off x="6181481" y="6567440"/>
            <a:ext cx="2909967" cy="137743"/>
          </a:xfrm>
          <a:prstGeom prst="rect">
            <a:avLst/>
          </a:prstGeom>
          <a:solidFill>
            <a:schemeClr val="bg1">
              <a:lumMod val="85000"/>
            </a:schemeClr>
          </a:solidFill>
        </p:spPr>
        <p:txBody>
          <a:bodyPr wrap="square" rtlCol="0">
            <a:spAutoFit/>
          </a:bodyPr>
          <a:lstStyle/>
          <a:p>
            <a:endParaRPr lang="en-US" dirty="0"/>
          </a:p>
        </p:txBody>
      </p:sp>
    </p:spTree>
    <p:extLst>
      <p:ext uri="{BB962C8B-B14F-4D97-AF65-F5344CB8AC3E}">
        <p14:creationId xmlns:p14="http://schemas.microsoft.com/office/powerpoint/2010/main" val="2740515504"/>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Lst>
  <p:hf sldNum="0" hdr="0" dt="0"/>
  <p:txStyles>
    <p:titleStyle>
      <a:lvl1pPr algn="l" defTabSz="914400" rtl="0" eaLnBrk="1" latinLnBrk="0" hangingPunct="1">
        <a:lnSpc>
          <a:spcPct val="90000"/>
        </a:lnSpc>
        <a:spcBef>
          <a:spcPct val="0"/>
        </a:spcBef>
        <a:buNone/>
        <a:defRPr sz="3200" b="1" kern="1200">
          <a:solidFill>
            <a:srgbClr val="D71635"/>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5A5A59"/>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432">
          <p15:clr>
            <a:srgbClr val="F26B43"/>
          </p15:clr>
        </p15:guide>
        <p15:guide id="4" pos="7248">
          <p15:clr>
            <a:srgbClr val="F26B43"/>
          </p15:clr>
        </p15:guide>
        <p15:guide id="8" pos="3936">
          <p15:clr>
            <a:srgbClr val="F26B43"/>
          </p15:clr>
        </p15:guide>
        <p15:guide id="9" orient="horz" pos="2160">
          <p15:clr>
            <a:srgbClr val="F26B43"/>
          </p15:clr>
        </p15:guide>
        <p15:guide id="10" orient="horz" pos="37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A5CF80-4138-D046-84DD-22F0A2E2F126}"/>
              </a:ext>
            </a:extLst>
          </p:cNvPr>
          <p:cNvSpPr/>
          <p:nvPr userDrawn="1"/>
        </p:nvSpPr>
        <p:spPr>
          <a:xfrm>
            <a:off x="0" y="6254496"/>
            <a:ext cx="12188952" cy="603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8" name="Picture 7">
            <a:extLst>
              <a:ext uri="{FF2B5EF4-FFF2-40B4-BE49-F238E27FC236}">
                <a16:creationId xmlns:a16="http://schemas.microsoft.com/office/drawing/2014/main" id="{F907FCAE-B0A0-9D4B-922D-B3CC1B5C3B04}"/>
              </a:ext>
            </a:extLst>
          </p:cNvPr>
          <p:cNvPicPr>
            <a:picLocks noChangeAspect="1"/>
          </p:cNvPicPr>
          <p:nvPr userDrawn="1"/>
        </p:nvPicPr>
        <p:blipFill>
          <a:blip r:embed="rId16"/>
          <a:stretch>
            <a:fillRect/>
          </a:stretch>
        </p:blipFill>
        <p:spPr>
          <a:xfrm>
            <a:off x="301752" y="6429697"/>
            <a:ext cx="1375273" cy="283724"/>
          </a:xfrm>
          <a:prstGeom prst="rect">
            <a:avLst/>
          </a:prstGeom>
        </p:spPr>
      </p:pic>
      <p:cxnSp>
        <p:nvCxnSpPr>
          <p:cNvPr id="9" name="Straight Connector 8">
            <a:extLst>
              <a:ext uri="{FF2B5EF4-FFF2-40B4-BE49-F238E27FC236}">
                <a16:creationId xmlns:a16="http://schemas.microsoft.com/office/drawing/2014/main" id="{D584EE74-21F1-8C4A-B8EF-6C749ACAE859}"/>
              </a:ext>
            </a:extLst>
          </p:cNvPr>
          <p:cNvCxnSpPr>
            <a:cxnSpLocks/>
          </p:cNvCxnSpPr>
          <p:nvPr userDrawn="1"/>
        </p:nvCxnSpPr>
        <p:spPr>
          <a:xfrm>
            <a:off x="6097524" y="6254496"/>
            <a:ext cx="0" cy="6035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A53A681-D219-3344-9EEA-7911C1DA510B}"/>
              </a:ext>
            </a:extLst>
          </p:cNvPr>
          <p:cNvSpPr/>
          <p:nvPr userDrawn="1"/>
        </p:nvSpPr>
        <p:spPr>
          <a:xfrm>
            <a:off x="6250348" y="6567440"/>
            <a:ext cx="4114800" cy="92333"/>
          </a:xfrm>
          <a:prstGeom prst="rect">
            <a:avLst/>
          </a:prstGeom>
        </p:spPr>
        <p:txBody>
          <a:bodyPr wrap="square" lIns="0" tIns="0" rIns="0" bIns="0">
            <a:spAutoFit/>
          </a:bodyPr>
          <a:lstStyle/>
          <a:p>
            <a:r>
              <a:rPr lang="en-US" sz="600" b="1" dirty="0">
                <a:solidFill>
                  <a:schemeClr val="tx1">
                    <a:lumMod val="65000"/>
                    <a:lumOff val="35000"/>
                  </a:schemeClr>
                </a:solidFill>
                <a:latin typeface="Helvetica" pitchFamily="2" charset="0"/>
              </a:rPr>
              <a:t>© 2019 American Medical Association. Privileged and Confidential.</a:t>
            </a:r>
          </a:p>
        </p:txBody>
      </p:sp>
      <p:sp>
        <p:nvSpPr>
          <p:cNvPr id="2" name="Title Placeholder 1">
            <a:extLst>
              <a:ext uri="{FF2B5EF4-FFF2-40B4-BE49-F238E27FC236}">
                <a16:creationId xmlns:a16="http://schemas.microsoft.com/office/drawing/2014/main" id="{3DAFF78A-7297-0141-A743-3C831E89B691}"/>
              </a:ext>
            </a:extLst>
          </p:cNvPr>
          <p:cNvSpPr>
            <a:spLocks noGrp="1"/>
          </p:cNvSpPr>
          <p:nvPr>
            <p:ph type="title"/>
          </p:nvPr>
        </p:nvSpPr>
        <p:spPr>
          <a:xfrm>
            <a:off x="686900" y="603504"/>
            <a:ext cx="10819300" cy="904363"/>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BA4A0E6-BD54-E84F-9050-A9F587E120B2}"/>
              </a:ext>
            </a:extLst>
          </p:cNvPr>
          <p:cNvSpPr>
            <a:spLocks noGrp="1"/>
          </p:cNvSpPr>
          <p:nvPr>
            <p:ph type="body" idx="1"/>
          </p:nvPr>
        </p:nvSpPr>
        <p:spPr>
          <a:xfrm>
            <a:off x="685800" y="1600200"/>
            <a:ext cx="1082040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8E62694-7DDF-5C49-9A6E-55F9A18B622C}"/>
              </a:ext>
            </a:extLst>
          </p:cNvPr>
          <p:cNvSpPr>
            <a:spLocks noGrp="1"/>
          </p:cNvSpPr>
          <p:nvPr>
            <p:ph type="dt" sz="half" idx="2"/>
          </p:nvPr>
        </p:nvSpPr>
        <p:spPr>
          <a:xfrm>
            <a:off x="3686504" y="6429697"/>
            <a:ext cx="2258197" cy="365125"/>
          </a:xfrm>
          <a:prstGeom prst="rect">
            <a:avLst/>
          </a:prstGeom>
        </p:spPr>
        <p:txBody>
          <a:bodyPr vert="horz" lIns="0" tIns="0" rIns="0" bIns="0" rtlCol="0" anchor="t" anchorCtr="0"/>
          <a:lstStyle>
            <a:lvl1pPr algn="r">
              <a:defRPr sz="600">
                <a:solidFill>
                  <a:schemeClr val="tx1">
                    <a:lumMod val="65000"/>
                    <a:lumOff val="35000"/>
                  </a:schemeClr>
                </a:solidFill>
                <a:latin typeface="Helvetica" pitchFamily="2" charset="0"/>
              </a:defRPr>
            </a:lvl1pPr>
          </a:lstStyle>
          <a:p>
            <a:fld id="{5F5FD4E6-BA17-444F-AE82-4A98C55BA656}" type="datetime1">
              <a:rPr lang="en-US" smtClean="0"/>
              <a:t>9/17/21</a:t>
            </a:fld>
            <a:endParaRPr lang="en-US" dirty="0"/>
          </a:p>
        </p:txBody>
      </p:sp>
      <p:sp>
        <p:nvSpPr>
          <p:cNvPr id="5" name="Footer Placeholder 4">
            <a:extLst>
              <a:ext uri="{FF2B5EF4-FFF2-40B4-BE49-F238E27FC236}">
                <a16:creationId xmlns:a16="http://schemas.microsoft.com/office/drawing/2014/main" id="{10CE5C71-B073-7746-B7B2-B4A51E6008DD}"/>
              </a:ext>
            </a:extLst>
          </p:cNvPr>
          <p:cNvSpPr>
            <a:spLocks noGrp="1"/>
          </p:cNvSpPr>
          <p:nvPr>
            <p:ph type="ftr" sz="quarter" idx="3"/>
          </p:nvPr>
        </p:nvSpPr>
        <p:spPr>
          <a:xfrm>
            <a:off x="6250348" y="6429697"/>
            <a:ext cx="4114800" cy="137743"/>
          </a:xfrm>
          <a:prstGeom prst="rect">
            <a:avLst/>
          </a:prstGeom>
        </p:spPr>
        <p:txBody>
          <a:bodyPr vert="horz" lIns="0" tIns="0" rIns="0" bIns="0" rtlCol="0" anchor="t" anchorCtr="0"/>
          <a:lstStyle>
            <a:lvl1pPr algn="ctr">
              <a:defRPr sz="600" b="1">
                <a:solidFill>
                  <a:schemeClr val="tx1">
                    <a:lumMod val="65000"/>
                    <a:lumOff val="35000"/>
                  </a:schemeClr>
                </a:solidFill>
                <a:latin typeface="Helvetica" pitchFamily="2" charset="0"/>
              </a:defRPr>
            </a:lvl1pPr>
          </a:lstStyle>
          <a:p>
            <a:pPr algn="l"/>
            <a:r>
              <a:rPr lang="en-US" dirty="0"/>
              <a:t>ISMTE 2020</a:t>
            </a:r>
          </a:p>
        </p:txBody>
      </p:sp>
      <p:sp>
        <p:nvSpPr>
          <p:cNvPr id="6" name="Slide Number Placeholder 5">
            <a:extLst>
              <a:ext uri="{FF2B5EF4-FFF2-40B4-BE49-F238E27FC236}">
                <a16:creationId xmlns:a16="http://schemas.microsoft.com/office/drawing/2014/main" id="{23433DD3-8169-B244-9488-48C44796A801}"/>
              </a:ext>
            </a:extLst>
          </p:cNvPr>
          <p:cNvSpPr>
            <a:spLocks noGrp="1"/>
          </p:cNvSpPr>
          <p:nvPr>
            <p:ph type="sldNum" sz="quarter" idx="4"/>
          </p:nvPr>
        </p:nvSpPr>
        <p:spPr>
          <a:xfrm>
            <a:off x="10820400" y="6429698"/>
            <a:ext cx="685800" cy="365125"/>
          </a:xfrm>
          <a:prstGeom prst="rect">
            <a:avLst/>
          </a:prstGeom>
        </p:spPr>
        <p:txBody>
          <a:bodyPr vert="horz" lIns="0" tIns="0" rIns="0" bIns="0" rtlCol="0" anchor="t" anchorCtr="0"/>
          <a:lstStyle>
            <a:lvl1pPr algn="r">
              <a:defRPr sz="600">
                <a:solidFill>
                  <a:schemeClr val="tx1">
                    <a:lumMod val="65000"/>
                    <a:lumOff val="35000"/>
                  </a:schemeClr>
                </a:solidFill>
                <a:latin typeface="Helvetica" pitchFamily="2" charset="0"/>
              </a:defRPr>
            </a:lvl1pPr>
          </a:lstStyle>
          <a:p>
            <a:fld id="{3C995604-7EC0-7E4F-8833-D9F6F7344AE0}" type="slidenum">
              <a:rPr lang="en-US" smtClean="0"/>
              <a:pPr/>
              <a:t>‹#›</a:t>
            </a:fld>
            <a:endParaRPr lang="en-US" dirty="0"/>
          </a:p>
        </p:txBody>
      </p:sp>
      <p:sp>
        <p:nvSpPr>
          <p:cNvPr id="11" name="TextBox 10">
            <a:extLst>
              <a:ext uri="{FF2B5EF4-FFF2-40B4-BE49-F238E27FC236}">
                <a16:creationId xmlns:a16="http://schemas.microsoft.com/office/drawing/2014/main" id="{883C8119-DD34-4FBA-A3BB-A20B71912BA5}"/>
              </a:ext>
            </a:extLst>
          </p:cNvPr>
          <p:cNvSpPr txBox="1"/>
          <p:nvPr userDrawn="1"/>
        </p:nvSpPr>
        <p:spPr>
          <a:xfrm>
            <a:off x="6181481" y="6567440"/>
            <a:ext cx="2909967" cy="137743"/>
          </a:xfrm>
          <a:prstGeom prst="rect">
            <a:avLst/>
          </a:prstGeom>
          <a:solidFill>
            <a:schemeClr val="bg1">
              <a:lumMod val="85000"/>
            </a:schemeClr>
          </a:solidFill>
        </p:spPr>
        <p:txBody>
          <a:bodyPr wrap="square" rtlCol="0">
            <a:spAutoFit/>
          </a:bodyPr>
          <a:lstStyle/>
          <a:p>
            <a:endParaRPr lang="en-US" dirty="0"/>
          </a:p>
        </p:txBody>
      </p:sp>
    </p:spTree>
    <p:extLst>
      <p:ext uri="{BB962C8B-B14F-4D97-AF65-F5344CB8AC3E}">
        <p14:creationId xmlns:p14="http://schemas.microsoft.com/office/powerpoint/2010/main" val="104311335"/>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Lst>
  <p:hf sldNum="0" hdr="0" dt="0"/>
  <p:txStyles>
    <p:titleStyle>
      <a:lvl1pPr algn="l" defTabSz="914400" rtl="0" eaLnBrk="1" latinLnBrk="0" hangingPunct="1">
        <a:lnSpc>
          <a:spcPct val="90000"/>
        </a:lnSpc>
        <a:spcBef>
          <a:spcPct val="0"/>
        </a:spcBef>
        <a:buNone/>
        <a:defRPr sz="3200" b="1" kern="1200">
          <a:solidFill>
            <a:srgbClr val="D71635"/>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5A5A59"/>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A5A59"/>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432">
          <p15:clr>
            <a:srgbClr val="F26B43"/>
          </p15:clr>
        </p15:guide>
        <p15:guide id="4" pos="7248">
          <p15:clr>
            <a:srgbClr val="F26B43"/>
          </p15:clr>
        </p15:guide>
        <p15:guide id="8" pos="3936">
          <p15:clr>
            <a:srgbClr val="F26B43"/>
          </p15:clr>
        </p15:guide>
        <p15:guide id="9" orient="horz" pos="2160">
          <p15:clr>
            <a:srgbClr val="F26B43"/>
          </p15:clr>
        </p15:guide>
        <p15:guide id="10" orient="horz" pos="37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mamanualofstyle.com/page/updates"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8.tiff"/><Relationship Id="rId5" Type="http://schemas.openxmlformats.org/officeDocument/2006/relationships/image" Target="../media/image7.png"/><Relationship Id="rId4" Type="http://schemas.openxmlformats.org/officeDocument/2006/relationships/hyperlink" Target="http://amastyleinsider.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s://jamanetwork.com/DocumentLibrary/Race-Ethnicity-Articles-JAMANetwork-5Year.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jamanetwork.com/journals/jama/fullarticle/278309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amamanualofstyle.com/view/10.1093/jama/9780190246556.001.0001/med-9780190246556-chapter-11-div2-23" TargetMode="External"/><Relationship Id="rId4" Type="http://schemas.openxmlformats.org/officeDocument/2006/relationships/hyperlink" Target="https://jamanetwork.com/journals/jama/pages/instructions-for-author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D074-9DBA-104B-BB78-1A7E2CECADD7}"/>
              </a:ext>
            </a:extLst>
          </p:cNvPr>
          <p:cNvSpPr>
            <a:spLocks noGrp="1"/>
          </p:cNvSpPr>
          <p:nvPr>
            <p:ph type="ctrTitle"/>
          </p:nvPr>
        </p:nvSpPr>
        <p:spPr>
          <a:xfrm>
            <a:off x="685800" y="810124"/>
            <a:ext cx="10820400" cy="1442720"/>
          </a:xfrm>
        </p:spPr>
        <p:txBody>
          <a:bodyPr/>
          <a:lstStyle/>
          <a:p>
            <a:r>
              <a:rPr lang="en-US" dirty="0"/>
              <a:t>Updated Guidance on Reporting Race and Ethnicity in Medical Journals</a:t>
            </a:r>
          </a:p>
        </p:txBody>
      </p:sp>
      <p:sp>
        <p:nvSpPr>
          <p:cNvPr id="3" name="Subtitle 2">
            <a:extLst>
              <a:ext uri="{FF2B5EF4-FFF2-40B4-BE49-F238E27FC236}">
                <a16:creationId xmlns:a16="http://schemas.microsoft.com/office/drawing/2014/main" id="{820C9EFB-8AD0-9349-A8F6-43C97C553D6A}"/>
              </a:ext>
            </a:extLst>
          </p:cNvPr>
          <p:cNvSpPr>
            <a:spLocks noGrp="1"/>
          </p:cNvSpPr>
          <p:nvPr>
            <p:ph type="subTitle" idx="1"/>
          </p:nvPr>
        </p:nvSpPr>
        <p:spPr>
          <a:xfrm>
            <a:off x="685800" y="2620605"/>
            <a:ext cx="10820400" cy="1616790"/>
          </a:xfrm>
        </p:spPr>
        <p:txBody>
          <a:bodyPr/>
          <a:lstStyle/>
          <a:p>
            <a:r>
              <a:rPr lang="en-US" dirty="0"/>
              <a:t>Stacy Christiansen, MA, and Annette </a:t>
            </a:r>
            <a:r>
              <a:rPr lang="en-US" dirty="0" err="1"/>
              <a:t>Flanagin</a:t>
            </a:r>
            <a:r>
              <a:rPr lang="en-US" dirty="0"/>
              <a:t>, RN, MA</a:t>
            </a:r>
          </a:p>
          <a:p>
            <a:endParaRPr lang="en-US" dirty="0"/>
          </a:p>
          <a:p>
            <a:r>
              <a:rPr lang="en-US" dirty="0"/>
              <a:t>Northwestern University Department of Medicine</a:t>
            </a:r>
          </a:p>
          <a:p>
            <a:r>
              <a:rPr lang="en-US" dirty="0"/>
              <a:t>Epidemiology Seminar Series</a:t>
            </a:r>
          </a:p>
          <a:p>
            <a:r>
              <a:rPr lang="en-US" dirty="0"/>
              <a:t>September 17, 2021</a:t>
            </a:r>
          </a:p>
          <a:p>
            <a:endParaRPr lang="en-US" dirty="0"/>
          </a:p>
        </p:txBody>
      </p:sp>
      <p:pic>
        <p:nvPicPr>
          <p:cNvPr id="5" name="Content Placeholder 9" descr="Text&#10;&#10;Description automatically generated with low confidence">
            <a:extLst>
              <a:ext uri="{FF2B5EF4-FFF2-40B4-BE49-F238E27FC236}">
                <a16:creationId xmlns:a16="http://schemas.microsoft.com/office/drawing/2014/main" id="{D7862533-74C9-AF40-9139-03FF89470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366" y="2620605"/>
            <a:ext cx="2219911" cy="3108960"/>
          </a:xfrm>
          <a:prstGeom prst="rect">
            <a:avLst/>
          </a:prstGeom>
        </p:spPr>
      </p:pic>
    </p:spTree>
    <p:extLst>
      <p:ext uri="{BB962C8B-B14F-4D97-AF65-F5344CB8AC3E}">
        <p14:creationId xmlns:p14="http://schemas.microsoft.com/office/powerpoint/2010/main" val="2037103120"/>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E81666-4183-A647-9DAA-760EBA98D4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95604-7EC0-7E4F-8833-D9F6F7344AE0}" type="slidenum">
              <a:rPr kumimoji="0" lang="en-US" sz="600" b="0" i="0" u="none" strike="noStrike" kern="1200" cap="none" spc="0" normalizeH="0" baseline="0" noProof="0" smtClean="0">
                <a:ln>
                  <a:noFill/>
                </a:ln>
                <a:solidFill>
                  <a:prstClr val="black">
                    <a:lumMod val="65000"/>
                    <a:lumOff val="35000"/>
                  </a:prstClr>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noProof="0" dirty="0">
              <a:ln>
                <a:noFill/>
              </a:ln>
              <a:solidFill>
                <a:prstClr val="black">
                  <a:lumMod val="65000"/>
                  <a:lumOff val="35000"/>
                </a:prstClr>
              </a:solidFill>
              <a:effectLst/>
              <a:uLnTx/>
              <a:uFillTx/>
              <a:latin typeface="Helvetica" pitchFamily="2" charset="0"/>
              <a:ea typeface="+mn-ea"/>
              <a:cs typeface="+mn-cs"/>
            </a:endParaRPr>
          </a:p>
        </p:txBody>
      </p:sp>
      <p:graphicFrame>
        <p:nvGraphicFramePr>
          <p:cNvPr id="4" name="Table 3">
            <a:extLst>
              <a:ext uri="{FF2B5EF4-FFF2-40B4-BE49-F238E27FC236}">
                <a16:creationId xmlns:a16="http://schemas.microsoft.com/office/drawing/2014/main" id="{94AF0FBA-F3EE-D94C-98DB-B4F180C6BA64}"/>
              </a:ext>
            </a:extLst>
          </p:cNvPr>
          <p:cNvGraphicFramePr>
            <a:graphicFrameLocks noGrp="1"/>
          </p:cNvGraphicFramePr>
          <p:nvPr/>
        </p:nvGraphicFramePr>
        <p:xfrm>
          <a:off x="1132115" y="498929"/>
          <a:ext cx="10359974" cy="365760"/>
        </p:xfrm>
        <a:graphic>
          <a:graphicData uri="http://schemas.openxmlformats.org/drawingml/2006/table">
            <a:tbl>
              <a:tblPr/>
              <a:tblGrid>
                <a:gridCol w="1464329">
                  <a:extLst>
                    <a:ext uri="{9D8B030D-6E8A-4147-A177-3AD203B41FA5}">
                      <a16:colId xmlns:a16="http://schemas.microsoft.com/office/drawing/2014/main" val="693368730"/>
                    </a:ext>
                  </a:extLst>
                </a:gridCol>
                <a:gridCol w="8895645">
                  <a:extLst>
                    <a:ext uri="{9D8B030D-6E8A-4147-A177-3AD203B41FA5}">
                      <a16:colId xmlns:a16="http://schemas.microsoft.com/office/drawing/2014/main" val="1028898401"/>
                    </a:ext>
                  </a:extLst>
                </a:gridCol>
              </a:tblGrid>
              <a:tr h="0">
                <a:tc>
                  <a:txBody>
                    <a:bodyPr/>
                    <a:lstStyle/>
                    <a:p>
                      <a:pPr algn="l" rtl="0" fontAlgn="base"/>
                      <a:r>
                        <a:rPr lang="en-US" sz="1800" b="1" i="0" dirty="0">
                          <a:effectLst/>
                          <a:latin typeface="Calibri" panose="020F0502020204030204" pitchFamily="34" charset="0"/>
                        </a:rPr>
                        <a:t>Avoid</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1" i="0" dirty="0">
                          <a:effectLst/>
                          <a:latin typeface="Calibri" panose="020F0502020204030204" pitchFamily="34" charset="0"/>
                        </a:rPr>
                        <a:t>Preference</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030736"/>
                  </a:ext>
                </a:extLst>
              </a:tr>
            </a:tbl>
          </a:graphicData>
        </a:graphic>
      </p:graphicFrame>
      <p:graphicFrame>
        <p:nvGraphicFramePr>
          <p:cNvPr id="5" name="Table 4">
            <a:extLst>
              <a:ext uri="{FF2B5EF4-FFF2-40B4-BE49-F238E27FC236}">
                <a16:creationId xmlns:a16="http://schemas.microsoft.com/office/drawing/2014/main" id="{97D78289-15E4-004C-813C-FD6E1311BD3E}"/>
              </a:ext>
            </a:extLst>
          </p:cNvPr>
          <p:cNvGraphicFramePr>
            <a:graphicFrameLocks noGrp="1"/>
          </p:cNvGraphicFramePr>
          <p:nvPr/>
        </p:nvGraphicFramePr>
        <p:xfrm>
          <a:off x="1132112" y="864689"/>
          <a:ext cx="10374087" cy="4694284"/>
        </p:xfrm>
        <a:graphic>
          <a:graphicData uri="http://schemas.openxmlformats.org/drawingml/2006/table">
            <a:tbl>
              <a:tblPr/>
              <a:tblGrid>
                <a:gridCol w="1464332">
                  <a:extLst>
                    <a:ext uri="{9D8B030D-6E8A-4147-A177-3AD203B41FA5}">
                      <a16:colId xmlns:a16="http://schemas.microsoft.com/office/drawing/2014/main" val="3585913064"/>
                    </a:ext>
                  </a:extLst>
                </a:gridCol>
                <a:gridCol w="8909755">
                  <a:extLst>
                    <a:ext uri="{9D8B030D-6E8A-4147-A177-3AD203B41FA5}">
                      <a16:colId xmlns:a16="http://schemas.microsoft.com/office/drawing/2014/main" val="3350769416"/>
                    </a:ext>
                  </a:extLst>
                </a:gridCol>
              </a:tblGrid>
              <a:tr h="1047544">
                <a:tc>
                  <a:txBody>
                    <a:bodyPr/>
                    <a:lstStyle/>
                    <a:p>
                      <a:pPr algn="l" rtl="0" fontAlgn="base"/>
                      <a:r>
                        <a:rPr lang="en-US" sz="1800" b="0" i="0" dirty="0">
                          <a:effectLst/>
                          <a:latin typeface="Calibri" panose="020F0502020204030204" pitchFamily="34" charset="0"/>
                        </a:rPr>
                        <a:t>Abbreviations </a:t>
                      </a:r>
                      <a:endParaRPr lang="en-US" sz="1800" b="0" i="0" dirty="0">
                        <a:effectLst/>
                      </a:endParaRPr>
                    </a:p>
                  </a:txBody>
                  <a:tcPr marL="80580" marR="80580" marT="40290" marB="4029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0" dirty="0">
                          <a:effectLst/>
                          <a:latin typeface="Calibri" panose="020F0502020204030204" pitchFamily="34" charset="0"/>
                        </a:rPr>
                        <a:t>Generally, abbreviations of categories for race and ethnicity should be avoided unless necessary because of space constraints (eg, in tables and figures). If used, any abbreviations should be clearly explained parenthetically in text or in table/figure footnotes or legends. </a:t>
                      </a:r>
                      <a:endParaRPr lang="en-US" sz="1800" b="0" i="0" dirty="0">
                        <a:effectLst/>
                      </a:endParaRPr>
                    </a:p>
                  </a:txBody>
                  <a:tcPr marL="80580" marR="80580" marT="40290" marB="4029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015070"/>
                  </a:ext>
                </a:extLst>
              </a:tr>
              <a:tr h="3303793">
                <a:tc>
                  <a:txBody>
                    <a:bodyPr/>
                    <a:lstStyle/>
                    <a:p>
                      <a:pPr algn="l" rtl="0" fontAlgn="base"/>
                      <a:r>
                        <a:rPr lang="en-US" sz="1800" b="0" i="1" dirty="0">
                          <a:effectLst/>
                          <a:latin typeface="Calibri" panose="020F0502020204030204" pitchFamily="34" charset="0"/>
                        </a:rPr>
                        <a:t>Minority, minorities</a:t>
                      </a:r>
                      <a:r>
                        <a:rPr lang="en-US" sz="1800" b="0" i="0" dirty="0">
                          <a:effectLst/>
                          <a:latin typeface="Calibri" panose="020F0502020204030204" pitchFamily="34" charset="0"/>
                        </a:rPr>
                        <a:t> </a:t>
                      </a:r>
                      <a:endParaRPr lang="en-US" sz="1800" b="0" i="0" dirty="0">
                        <a:effectLst/>
                      </a:endParaRPr>
                    </a:p>
                    <a:p>
                      <a:pPr algn="l" rtl="0" fontAlgn="base"/>
                      <a:r>
                        <a:rPr lang="en-US" sz="1800" b="0" i="0" dirty="0">
                          <a:effectLst/>
                          <a:latin typeface="Calibri" panose="020F0502020204030204" pitchFamily="34" charset="0"/>
                        </a:rPr>
                        <a:t> </a:t>
                      </a:r>
                      <a:endParaRPr lang="en-US" sz="1800" b="0" i="0" dirty="0">
                        <a:effectLst/>
                      </a:endParaRPr>
                    </a:p>
                  </a:txBody>
                  <a:tcPr marL="80580" marR="80580" marT="40290" marB="4029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0" dirty="0">
                          <a:effectLst/>
                          <a:latin typeface="Calibri" panose="020F0502020204030204" pitchFamily="34" charset="0"/>
                        </a:rPr>
                        <a:t>Do not use these terms as nouns as they may be inaccurate or stigmatizing. </a:t>
                      </a:r>
                      <a:r>
                        <a:rPr lang="en-US" sz="1800" b="0" i="0" dirty="0">
                          <a:solidFill>
                            <a:srgbClr val="000000"/>
                          </a:solidFill>
                          <a:effectLst/>
                          <a:latin typeface="Calibri" panose="020F0502020204030204" pitchFamily="34" charset="0"/>
                        </a:rPr>
                        <a:t>Instead, include a modifier when using the word </a:t>
                      </a:r>
                      <a:r>
                        <a:rPr lang="en-US" sz="1800" b="0" i="1" dirty="0">
                          <a:solidFill>
                            <a:srgbClr val="000000"/>
                          </a:solidFill>
                          <a:effectLst/>
                          <a:latin typeface="Calibri" panose="020F0502020204030204" pitchFamily="34" charset="0"/>
                        </a:rPr>
                        <a:t>minority </a:t>
                      </a:r>
                      <a:r>
                        <a:rPr lang="en-US" sz="1800" b="0" i="0" dirty="0">
                          <a:solidFill>
                            <a:srgbClr val="000000"/>
                          </a:solidFill>
                          <a:effectLst/>
                          <a:latin typeface="Calibri" panose="020F0502020204030204" pitchFamily="34" charset="0"/>
                        </a:rPr>
                        <a:t>and do not use the term as a stand-alone noun, for example, </a:t>
                      </a:r>
                      <a:r>
                        <a:rPr lang="en-US" sz="1800" b="0" i="1" dirty="0">
                          <a:solidFill>
                            <a:srgbClr val="000000"/>
                          </a:solidFill>
                          <a:effectLst/>
                          <a:latin typeface="Calibri" panose="020F0502020204030204" pitchFamily="34" charset="0"/>
                        </a:rPr>
                        <a:t>racial and ethnic minority groups </a:t>
                      </a:r>
                      <a:r>
                        <a:rPr lang="en-US" sz="1800" b="0" i="0" dirty="0">
                          <a:solidFill>
                            <a:srgbClr val="000000"/>
                          </a:solidFill>
                          <a:effectLst/>
                          <a:latin typeface="Calibri" panose="020F0502020204030204" pitchFamily="34" charset="0"/>
                        </a:rPr>
                        <a:t>and </a:t>
                      </a:r>
                      <a:r>
                        <a:rPr lang="en-US" sz="1800" b="0" i="1" dirty="0">
                          <a:solidFill>
                            <a:srgbClr val="000000"/>
                          </a:solidFill>
                          <a:effectLst/>
                          <a:latin typeface="Calibri" panose="020F0502020204030204" pitchFamily="34" charset="0"/>
                        </a:rPr>
                        <a:t>racial and ethnic minority individuals</a:t>
                      </a:r>
                      <a:r>
                        <a:rPr lang="en-US" sz="1800" b="0" i="0" dirty="0">
                          <a:solidFill>
                            <a:srgbClr val="000000"/>
                          </a:solidFill>
                          <a:effectLst/>
                          <a:latin typeface="Calibri" panose="020F0502020204030204" pitchFamily="34" charset="0"/>
                        </a:rPr>
                        <a:t>.  </a:t>
                      </a:r>
                    </a:p>
                    <a:p>
                      <a:pPr algn="l" rtl="0" fontAlgn="base"/>
                      <a:endParaRPr lang="en-US" sz="1800" b="0" i="0" dirty="0">
                        <a:effectLst/>
                      </a:endParaRPr>
                    </a:p>
                    <a:p>
                      <a:pPr algn="l" rtl="0" fontAlgn="base"/>
                      <a:r>
                        <a:rPr lang="en-US" sz="1800" b="0" i="0" dirty="0">
                          <a:solidFill>
                            <a:srgbClr val="000000"/>
                          </a:solidFill>
                          <a:effectLst/>
                          <a:latin typeface="Calibri" panose="020F0502020204030204" pitchFamily="34" charset="0"/>
                        </a:rPr>
                        <a:t>Terms such </a:t>
                      </a:r>
                      <a:r>
                        <a:rPr lang="en-US" sz="1800" b="0" i="0" dirty="0">
                          <a:effectLst/>
                          <a:latin typeface="Calibri" panose="020F0502020204030204" pitchFamily="34" charset="0"/>
                        </a:rPr>
                        <a:t>as </a:t>
                      </a:r>
                      <a:r>
                        <a:rPr lang="en-US" sz="1800" b="0" i="1" dirty="0">
                          <a:effectLst/>
                          <a:latin typeface="Calibri" panose="020F0502020204030204" pitchFamily="34" charset="0"/>
                        </a:rPr>
                        <a:t>underserved</a:t>
                      </a:r>
                      <a:r>
                        <a:rPr lang="en-US" sz="1800" b="0" i="1" dirty="0">
                          <a:solidFill>
                            <a:srgbClr val="000000"/>
                          </a:solidFill>
                          <a:effectLst/>
                          <a:latin typeface="Calibri" panose="020F0502020204030204" pitchFamily="34" charset="0"/>
                        </a:rPr>
                        <a:t> populations </a:t>
                      </a:r>
                      <a:r>
                        <a:rPr lang="en-US" sz="1800" b="0" i="0" dirty="0">
                          <a:solidFill>
                            <a:srgbClr val="000000"/>
                          </a:solidFill>
                          <a:effectLst/>
                          <a:latin typeface="Calibri" panose="020F0502020204030204" pitchFamily="34" charset="0"/>
                        </a:rPr>
                        <a:t>(eg, when referring to health disparities among groups) or </a:t>
                      </a:r>
                      <a:r>
                        <a:rPr lang="en-US" sz="1800" b="0" i="1" dirty="0">
                          <a:solidFill>
                            <a:srgbClr val="000000"/>
                          </a:solidFill>
                          <a:effectLst/>
                          <a:latin typeface="Calibri" panose="020F0502020204030204" pitchFamily="34" charset="0"/>
                        </a:rPr>
                        <a:t>underrepresented population</a:t>
                      </a:r>
                      <a:r>
                        <a:rPr lang="en-US" sz="1800" b="0" i="0" dirty="0">
                          <a:effectLst/>
                          <a:latin typeface="Calibri" panose="020F0502020204030204" pitchFamily="34" charset="0"/>
                        </a:rPr>
                        <a:t> </a:t>
                      </a:r>
                      <a:r>
                        <a:rPr lang="en-US" sz="1800" b="0" i="0" dirty="0">
                          <a:solidFill>
                            <a:srgbClr val="000000"/>
                          </a:solidFill>
                          <a:effectLst/>
                          <a:latin typeface="Calibri" panose="020F0502020204030204" pitchFamily="34" charset="0"/>
                        </a:rPr>
                        <a:t>(eg, when referring to a disproportionately low number of individuals in a workforce or educational program) may be used provided the categories of individuals included are defined at first mention. </a:t>
                      </a:r>
                    </a:p>
                    <a:p>
                      <a:pPr algn="l" rtl="0" fontAlgn="base"/>
                      <a:endParaRPr lang="en-US" sz="1800" b="0" i="0" dirty="0">
                        <a:effectLst/>
                      </a:endParaRPr>
                    </a:p>
                    <a:p>
                      <a:pPr algn="l" rtl="0" fontAlgn="base"/>
                      <a:r>
                        <a:rPr lang="en-US" sz="1800" b="0" i="0" dirty="0">
                          <a:solidFill>
                            <a:srgbClr val="000000"/>
                          </a:solidFill>
                          <a:effectLst/>
                          <a:latin typeface="Calibri" panose="020F0502020204030204" pitchFamily="34" charset="0"/>
                        </a:rPr>
                        <a:t>The term </a:t>
                      </a:r>
                      <a:r>
                        <a:rPr lang="en-US" sz="1800" b="0" i="1" dirty="0">
                          <a:solidFill>
                            <a:srgbClr val="000000"/>
                          </a:solidFill>
                          <a:effectLst/>
                          <a:latin typeface="Calibri" panose="020F0502020204030204" pitchFamily="34" charset="0"/>
                        </a:rPr>
                        <a:t>minoritized</a:t>
                      </a:r>
                      <a:r>
                        <a:rPr lang="en-US" sz="1800" b="0" i="0" dirty="0">
                          <a:solidFill>
                            <a:srgbClr val="000000"/>
                          </a:solidFill>
                          <a:effectLst/>
                          <a:latin typeface="Calibri" panose="020F0502020204030204" pitchFamily="34" charset="0"/>
                        </a:rPr>
                        <a:t> may be acceptable as an adjective provided that the noun(s) that it modifies is included (eg, “racial and ethnic minoritized group”). </a:t>
                      </a:r>
                      <a:r>
                        <a:rPr lang="en-US" sz="1800" b="0" i="1" dirty="0">
                          <a:effectLst/>
                          <a:latin typeface="Calibri" panose="020F0502020204030204" pitchFamily="34" charset="0"/>
                        </a:rPr>
                        <a:t>Groups</a:t>
                      </a:r>
                      <a:r>
                        <a:rPr lang="en-US" sz="1800" b="0" i="0" dirty="0">
                          <a:effectLst/>
                          <a:latin typeface="Calibri" panose="020F0502020204030204" pitchFamily="34" charset="0"/>
                        </a:rPr>
                        <a:t> </a:t>
                      </a:r>
                      <a:r>
                        <a:rPr lang="en-US" sz="1800" b="0" i="1" dirty="0">
                          <a:effectLst/>
                          <a:latin typeface="Calibri" panose="020F0502020204030204" pitchFamily="34" charset="0"/>
                        </a:rPr>
                        <a:t>that have been historically marginalized </a:t>
                      </a:r>
                      <a:r>
                        <a:rPr lang="en-US" sz="1800" b="0" i="0" dirty="0">
                          <a:effectLst/>
                          <a:latin typeface="Calibri" panose="020F0502020204030204" pitchFamily="34" charset="0"/>
                        </a:rPr>
                        <a:t>could be suitable in certain contexts if the rationale for this designation is provided. </a:t>
                      </a:r>
                      <a:endParaRPr lang="en-US" sz="1800" b="0" i="0" dirty="0">
                        <a:effectLst/>
                      </a:endParaRPr>
                    </a:p>
                  </a:txBody>
                  <a:tcPr marL="80580" marR="80580" marT="40290" marB="4029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563510"/>
                  </a:ext>
                </a:extLst>
              </a:tr>
            </a:tbl>
          </a:graphicData>
        </a:graphic>
      </p:graphicFrame>
    </p:spTree>
    <p:extLst>
      <p:ext uri="{BB962C8B-B14F-4D97-AF65-F5344CB8AC3E}">
        <p14:creationId xmlns:p14="http://schemas.microsoft.com/office/powerpoint/2010/main" val="317497045"/>
      </p:ext>
    </p:extLst>
  </p:cSld>
  <p:clrMapOvr>
    <a:masterClrMapping/>
  </p:clrMapOvr>
  <mc:AlternateContent xmlns:mc="http://schemas.openxmlformats.org/markup-compatibility/2006" xmlns:p14="http://schemas.microsoft.com/office/powerpoint/2010/main">
    <mc:Choice Requires="p14">
      <p:transition spd="slow" p14:dur="2000" advTm="82663"/>
    </mc:Choice>
    <mc:Fallback xmlns="">
      <p:transition spd="slow" advTm="8266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E1DAE1-459E-5F4A-9237-E8192EA937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95604-7EC0-7E4F-8833-D9F6F7344AE0}" type="slidenum">
              <a:rPr kumimoji="0" lang="en-US" sz="600" b="0" i="0" u="none" strike="noStrike" kern="1200" cap="none" spc="0" normalizeH="0" baseline="0" noProof="0" smtClean="0">
                <a:ln>
                  <a:noFill/>
                </a:ln>
                <a:solidFill>
                  <a:prstClr val="black">
                    <a:lumMod val="65000"/>
                    <a:lumOff val="35000"/>
                  </a:prstClr>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600" b="0" i="0" u="none" strike="noStrike" kern="1200" cap="none" spc="0" normalizeH="0" baseline="0" noProof="0" dirty="0">
              <a:ln>
                <a:noFill/>
              </a:ln>
              <a:solidFill>
                <a:prstClr val="black">
                  <a:lumMod val="65000"/>
                  <a:lumOff val="35000"/>
                </a:prstClr>
              </a:solidFill>
              <a:effectLst/>
              <a:uLnTx/>
              <a:uFillTx/>
              <a:latin typeface="Helvetica" pitchFamily="2" charset="0"/>
              <a:ea typeface="+mn-ea"/>
              <a:cs typeface="+mn-cs"/>
            </a:endParaRPr>
          </a:p>
        </p:txBody>
      </p:sp>
      <p:graphicFrame>
        <p:nvGraphicFramePr>
          <p:cNvPr id="4" name="Table 3">
            <a:extLst>
              <a:ext uri="{FF2B5EF4-FFF2-40B4-BE49-F238E27FC236}">
                <a16:creationId xmlns:a16="http://schemas.microsoft.com/office/drawing/2014/main" id="{54240815-E15E-BC42-9698-739AE30EA2A1}"/>
              </a:ext>
            </a:extLst>
          </p:cNvPr>
          <p:cNvGraphicFramePr>
            <a:graphicFrameLocks noGrp="1"/>
          </p:cNvGraphicFramePr>
          <p:nvPr/>
        </p:nvGraphicFramePr>
        <p:xfrm>
          <a:off x="1132113" y="864689"/>
          <a:ext cx="10265230" cy="4818844"/>
        </p:xfrm>
        <a:graphic>
          <a:graphicData uri="http://schemas.openxmlformats.org/drawingml/2006/table">
            <a:tbl>
              <a:tblPr/>
              <a:tblGrid>
                <a:gridCol w="2532090">
                  <a:extLst>
                    <a:ext uri="{9D8B030D-6E8A-4147-A177-3AD203B41FA5}">
                      <a16:colId xmlns:a16="http://schemas.microsoft.com/office/drawing/2014/main" val="3718058953"/>
                    </a:ext>
                  </a:extLst>
                </a:gridCol>
                <a:gridCol w="7733140">
                  <a:extLst>
                    <a:ext uri="{9D8B030D-6E8A-4147-A177-3AD203B41FA5}">
                      <a16:colId xmlns:a16="http://schemas.microsoft.com/office/drawing/2014/main" val="1113503497"/>
                    </a:ext>
                  </a:extLst>
                </a:gridCol>
              </a:tblGrid>
              <a:tr h="2097966">
                <a:tc>
                  <a:txBody>
                    <a:bodyPr/>
                    <a:lstStyle/>
                    <a:p>
                      <a:pPr algn="l" rtl="0" fontAlgn="base"/>
                      <a:r>
                        <a:rPr lang="en-US" sz="1800" b="0" i="1" dirty="0">
                          <a:solidFill>
                            <a:srgbClr val="000000"/>
                          </a:solidFill>
                          <a:effectLst/>
                          <a:latin typeface="Calibri" panose="020F0502020204030204" pitchFamily="34" charset="0"/>
                        </a:rPr>
                        <a:t>People of color</a:t>
                      </a:r>
                      <a:r>
                        <a:rPr lang="en-US" sz="1800" b="0" i="0" dirty="0">
                          <a:solidFill>
                            <a:srgbClr val="000000"/>
                          </a:solidFill>
                          <a:effectLst/>
                          <a:latin typeface="Calibri" panose="020F0502020204030204" pitchFamily="34" charset="0"/>
                        </a:rPr>
                        <a:t> </a:t>
                      </a:r>
                      <a:endParaRPr lang="en-US" sz="1800" b="0" i="0" dirty="0">
                        <a:effectLst/>
                      </a:endParaRPr>
                    </a:p>
                    <a:p>
                      <a:pPr algn="l" rtl="0" fontAlgn="base"/>
                      <a:r>
                        <a:rPr lang="en-US" sz="1800" b="0" i="0" dirty="0">
                          <a:effectLst/>
                          <a:latin typeface="Calibri" panose="020F0502020204030204" pitchFamily="34" charset="0"/>
                        </a:rPr>
                        <a:t> </a:t>
                      </a:r>
                      <a:endParaRPr lang="en-US" sz="1800" b="0" i="0" dirty="0">
                        <a:effectLst/>
                      </a:endParaRPr>
                    </a:p>
                  </a:txBody>
                  <a:tcPr marL="77702" marR="77702" marT="38851" marB="3885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0" dirty="0">
                          <a:effectLst/>
                          <a:latin typeface="Calibri" panose="020F0502020204030204" pitchFamily="34" charset="0"/>
                        </a:rPr>
                        <a:t>The term was introduced to mean all racial and ethnic groups that are not considered White or of European ancestry and also as an indication of antiracist, multiracial solidarity. However, there is concern that the term may be “too inclusive,” to the point that it erases differences among specific groups. </a:t>
                      </a:r>
                      <a:endParaRPr lang="en-US" sz="1800" b="0" i="0" dirty="0">
                        <a:effectLst/>
                      </a:endParaRPr>
                    </a:p>
                    <a:p>
                      <a:pPr algn="l" rtl="0" fontAlgn="base"/>
                      <a:r>
                        <a:rPr lang="en-US" sz="1800" b="0" i="0" dirty="0">
                          <a:effectLst/>
                          <a:latin typeface="Calibri" panose="020F0502020204030204" pitchFamily="34" charset="0"/>
                        </a:rPr>
                        <a:t>Preference is to describe or define the specific racial or ethnic categories included or intended to be addressed. </a:t>
                      </a:r>
                      <a:endParaRPr lang="en-US" sz="1800" b="0" i="0" dirty="0">
                        <a:effectLst/>
                      </a:endParaRPr>
                    </a:p>
                    <a:p>
                      <a:pPr algn="l" rtl="0" fontAlgn="base"/>
                      <a:r>
                        <a:rPr lang="en-US" sz="1800" b="0" i="0" dirty="0">
                          <a:effectLst/>
                          <a:latin typeface="Calibri" panose="020F0502020204030204" pitchFamily="34" charset="0"/>
                        </a:rPr>
                        <a:t>If a collective term is needed, consider </a:t>
                      </a:r>
                      <a:r>
                        <a:rPr lang="en-US" sz="1800" b="0" i="1" dirty="0">
                          <a:solidFill>
                            <a:srgbClr val="000000"/>
                          </a:solidFill>
                          <a:effectLst/>
                          <a:latin typeface="Calibri" panose="020F0502020204030204" pitchFamily="34" charset="0"/>
                        </a:rPr>
                        <a:t>racial and ethnic minority groups </a:t>
                      </a:r>
                      <a:r>
                        <a:rPr lang="en-US" sz="1800" b="0" i="0" dirty="0">
                          <a:solidFill>
                            <a:srgbClr val="000000"/>
                          </a:solidFill>
                          <a:effectLst/>
                          <a:latin typeface="Calibri" panose="020F0502020204030204" pitchFamily="34" charset="0"/>
                        </a:rPr>
                        <a:t>and </a:t>
                      </a:r>
                      <a:r>
                        <a:rPr lang="en-US" sz="1800" b="0" i="1" dirty="0">
                          <a:solidFill>
                            <a:srgbClr val="000000"/>
                          </a:solidFill>
                          <a:effectLst/>
                          <a:latin typeface="Calibri" panose="020F0502020204030204" pitchFamily="34" charset="0"/>
                        </a:rPr>
                        <a:t>racial and ethnic minority individuals </a:t>
                      </a:r>
                      <a:r>
                        <a:rPr lang="en-US" sz="1800" b="0" i="0" dirty="0">
                          <a:solidFill>
                            <a:srgbClr val="000000"/>
                          </a:solidFill>
                          <a:effectLst/>
                          <a:latin typeface="Calibri" panose="020F0502020204030204" pitchFamily="34" charset="0"/>
                        </a:rPr>
                        <a:t>and other terms noted above. </a:t>
                      </a:r>
                      <a:endParaRPr lang="en-US" sz="1800" b="0" i="0" dirty="0">
                        <a:effectLst/>
                      </a:endParaRPr>
                    </a:p>
                  </a:txBody>
                  <a:tcPr marL="77702" marR="77702" marT="38851" marB="3885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714294"/>
                  </a:ext>
                </a:extLst>
              </a:tr>
              <a:tr h="2253371">
                <a:tc>
                  <a:txBody>
                    <a:bodyPr/>
                    <a:lstStyle/>
                    <a:p>
                      <a:pPr algn="l" rtl="0" fontAlgn="base"/>
                      <a:r>
                        <a:rPr lang="en-US" sz="1800" b="0" i="1" dirty="0">
                          <a:solidFill>
                            <a:srgbClr val="000000"/>
                          </a:solidFill>
                          <a:effectLst/>
                          <a:latin typeface="Calibri" panose="020F0502020204030204" pitchFamily="34" charset="0"/>
                        </a:rPr>
                        <a:t>Black, Indigenous, and people of color </a:t>
                      </a:r>
                      <a:r>
                        <a:rPr lang="en-US" sz="1800" b="0" i="0" dirty="0">
                          <a:solidFill>
                            <a:srgbClr val="000000"/>
                          </a:solidFill>
                          <a:effectLst/>
                          <a:latin typeface="Calibri" panose="020F0502020204030204" pitchFamily="34" charset="0"/>
                        </a:rPr>
                        <a:t>(BIPOC)  </a:t>
                      </a:r>
                      <a:endParaRPr lang="en-US" sz="1800" b="0" i="0" dirty="0">
                        <a:effectLst/>
                      </a:endParaRPr>
                    </a:p>
                    <a:p>
                      <a:pPr algn="l" rtl="0" fontAlgn="base"/>
                      <a:r>
                        <a:rPr lang="en-US" sz="1800" b="0" i="1" dirty="0">
                          <a:solidFill>
                            <a:srgbClr val="000000"/>
                          </a:solidFill>
                          <a:effectLst/>
                          <a:latin typeface="Calibri" panose="020F0502020204030204" pitchFamily="34" charset="0"/>
                        </a:rPr>
                        <a:t>Black, Asian, and minority ethnic </a:t>
                      </a:r>
                      <a:r>
                        <a:rPr lang="en-US" sz="1800" b="0" i="0" dirty="0">
                          <a:solidFill>
                            <a:srgbClr val="000000"/>
                          </a:solidFill>
                          <a:effectLst/>
                          <a:latin typeface="Calibri" panose="020F0502020204030204" pitchFamily="34" charset="0"/>
                        </a:rPr>
                        <a:t>(BAME) </a:t>
                      </a:r>
                      <a:endParaRPr lang="en-US" sz="1800" b="0" i="0" dirty="0">
                        <a:effectLst/>
                      </a:endParaRPr>
                    </a:p>
                    <a:p>
                      <a:pPr algn="l" rtl="0" fontAlgn="base"/>
                      <a:r>
                        <a:rPr lang="en-US" sz="1800" b="0" i="0" dirty="0">
                          <a:effectLst/>
                          <a:latin typeface="Calibri" panose="020F0502020204030204" pitchFamily="34" charset="0"/>
                        </a:rPr>
                        <a:t> </a:t>
                      </a:r>
                      <a:endParaRPr lang="en-US" sz="1800" b="0" i="0" dirty="0">
                        <a:effectLst/>
                      </a:endParaRPr>
                    </a:p>
                  </a:txBody>
                  <a:tcPr marL="77702" marR="77702" marT="38851" marB="3885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0" dirty="0">
                          <a:effectLst/>
                          <a:latin typeface="Calibri" panose="020F0502020204030204" pitchFamily="34" charset="0"/>
                        </a:rPr>
                        <a:t>Criticism of these terms has noted that they disregard individuals’ identities, do not include all underrepresented groups, eliminate differences among groups, and imply a hierarchy among them. In the case of BIPOC, the implied hierarchy is that Black and Indigenous individuals come first before any of the categories assumed under "people of color." </a:t>
                      </a:r>
                      <a:endParaRPr lang="en-US" sz="1800" b="0" i="0" dirty="0">
                        <a:effectLst/>
                      </a:endParaRPr>
                    </a:p>
                    <a:p>
                      <a:pPr algn="l" rtl="0" fontAlgn="base"/>
                      <a:r>
                        <a:rPr lang="en-US" sz="1800" b="0" i="0" dirty="0">
                          <a:effectLst/>
                          <a:latin typeface="Calibri" panose="020F0502020204030204" pitchFamily="34" charset="0"/>
                        </a:rPr>
                        <a:t>Preference is to describe or define the specific racial or ethnic categories included or intended to be addressed. </a:t>
                      </a:r>
                      <a:endParaRPr lang="en-US" sz="1800" b="0" i="0" dirty="0">
                        <a:effectLst/>
                      </a:endParaRPr>
                    </a:p>
                    <a:p>
                      <a:pPr algn="l" rtl="0" fontAlgn="base"/>
                      <a:r>
                        <a:rPr lang="en-US" sz="1800" b="0" i="0" dirty="0">
                          <a:effectLst/>
                          <a:latin typeface="Calibri" panose="020F0502020204030204" pitchFamily="34" charset="0"/>
                        </a:rPr>
                        <a:t>If a collective term is needed, consider </a:t>
                      </a:r>
                      <a:r>
                        <a:rPr lang="en-US" sz="1800" b="0" i="1" dirty="0">
                          <a:solidFill>
                            <a:srgbClr val="000000"/>
                          </a:solidFill>
                          <a:effectLst/>
                          <a:latin typeface="Calibri" panose="020F0502020204030204" pitchFamily="34" charset="0"/>
                        </a:rPr>
                        <a:t>racial and ethnic minority groups </a:t>
                      </a:r>
                      <a:r>
                        <a:rPr lang="en-US" sz="1800" b="0" i="0" dirty="0">
                          <a:solidFill>
                            <a:srgbClr val="000000"/>
                          </a:solidFill>
                          <a:effectLst/>
                          <a:latin typeface="Calibri" panose="020F0502020204030204" pitchFamily="34" charset="0"/>
                        </a:rPr>
                        <a:t>and </a:t>
                      </a:r>
                      <a:r>
                        <a:rPr lang="en-US" sz="1800" b="0" i="1" dirty="0">
                          <a:solidFill>
                            <a:srgbClr val="000000"/>
                          </a:solidFill>
                          <a:effectLst/>
                          <a:latin typeface="Calibri" panose="020F0502020204030204" pitchFamily="34" charset="0"/>
                        </a:rPr>
                        <a:t>racial and ethnic minority individuals </a:t>
                      </a:r>
                      <a:r>
                        <a:rPr lang="en-US" sz="1800" b="0" i="0" dirty="0">
                          <a:solidFill>
                            <a:srgbClr val="000000"/>
                          </a:solidFill>
                          <a:effectLst/>
                          <a:latin typeface="Calibri" panose="020F0502020204030204" pitchFamily="34" charset="0"/>
                        </a:rPr>
                        <a:t>and other terms noted above. </a:t>
                      </a:r>
                      <a:endParaRPr lang="en-US" sz="1800" b="0" i="0" dirty="0">
                        <a:effectLst/>
                      </a:endParaRPr>
                    </a:p>
                  </a:txBody>
                  <a:tcPr marL="77702" marR="77702" marT="38851" marB="3885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932916"/>
                  </a:ext>
                </a:extLst>
              </a:tr>
            </a:tbl>
          </a:graphicData>
        </a:graphic>
      </p:graphicFrame>
      <p:graphicFrame>
        <p:nvGraphicFramePr>
          <p:cNvPr id="5" name="Table 4">
            <a:extLst>
              <a:ext uri="{FF2B5EF4-FFF2-40B4-BE49-F238E27FC236}">
                <a16:creationId xmlns:a16="http://schemas.microsoft.com/office/drawing/2014/main" id="{FAF58E2A-FD40-AD45-A3B5-2A3768AECF67}"/>
              </a:ext>
            </a:extLst>
          </p:cNvPr>
          <p:cNvGraphicFramePr>
            <a:graphicFrameLocks noGrp="1"/>
          </p:cNvGraphicFramePr>
          <p:nvPr/>
        </p:nvGraphicFramePr>
        <p:xfrm>
          <a:off x="1132115" y="498929"/>
          <a:ext cx="10265228" cy="365760"/>
        </p:xfrm>
        <a:graphic>
          <a:graphicData uri="http://schemas.openxmlformats.org/drawingml/2006/table">
            <a:tbl>
              <a:tblPr/>
              <a:tblGrid>
                <a:gridCol w="2514599">
                  <a:extLst>
                    <a:ext uri="{9D8B030D-6E8A-4147-A177-3AD203B41FA5}">
                      <a16:colId xmlns:a16="http://schemas.microsoft.com/office/drawing/2014/main" val="693368730"/>
                    </a:ext>
                  </a:extLst>
                </a:gridCol>
                <a:gridCol w="7750629">
                  <a:extLst>
                    <a:ext uri="{9D8B030D-6E8A-4147-A177-3AD203B41FA5}">
                      <a16:colId xmlns:a16="http://schemas.microsoft.com/office/drawing/2014/main" val="1028898401"/>
                    </a:ext>
                  </a:extLst>
                </a:gridCol>
              </a:tblGrid>
              <a:tr h="0">
                <a:tc>
                  <a:txBody>
                    <a:bodyPr/>
                    <a:lstStyle/>
                    <a:p>
                      <a:pPr algn="l" rtl="0" fontAlgn="base"/>
                      <a:r>
                        <a:rPr lang="en-US" sz="1800" b="1" i="0" dirty="0">
                          <a:effectLst/>
                          <a:latin typeface="Calibri" panose="020F0502020204030204" pitchFamily="34" charset="0"/>
                        </a:rPr>
                        <a:t>Avoid</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1" i="0" dirty="0">
                          <a:effectLst/>
                          <a:latin typeface="Calibri" panose="020F0502020204030204" pitchFamily="34" charset="0"/>
                        </a:rPr>
                        <a:t>Preference</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030736"/>
                  </a:ext>
                </a:extLst>
              </a:tr>
            </a:tbl>
          </a:graphicData>
        </a:graphic>
      </p:graphicFrame>
    </p:spTree>
    <p:extLst>
      <p:ext uri="{BB962C8B-B14F-4D97-AF65-F5344CB8AC3E}">
        <p14:creationId xmlns:p14="http://schemas.microsoft.com/office/powerpoint/2010/main" val="3995188922"/>
      </p:ext>
    </p:extLst>
  </p:cSld>
  <p:clrMapOvr>
    <a:masterClrMapping/>
  </p:clrMapOvr>
  <mc:AlternateContent xmlns:mc="http://schemas.openxmlformats.org/markup-compatibility/2006" xmlns:p14="http://schemas.microsoft.com/office/powerpoint/2010/main">
    <mc:Choice Requires="p14">
      <p:transition spd="slow" p14:dur="2000" advTm="92712"/>
    </mc:Choice>
    <mc:Fallback xmlns="">
      <p:transition spd="slow" advTm="9271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45CD2D-9948-864A-85A1-E7480B5F3C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95604-7EC0-7E4F-8833-D9F6F7344AE0}" type="slidenum">
              <a:rPr kumimoji="0" lang="en-US" sz="600" b="0" i="0" u="none" strike="noStrike" kern="1200" cap="none" spc="0" normalizeH="0" baseline="0" noProof="0" smtClean="0">
                <a:ln>
                  <a:noFill/>
                </a:ln>
                <a:solidFill>
                  <a:prstClr val="black">
                    <a:lumMod val="65000"/>
                    <a:lumOff val="35000"/>
                  </a:prstClr>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600" b="0" i="0" u="none" strike="noStrike" kern="1200" cap="none" spc="0" normalizeH="0" baseline="0" noProof="0" dirty="0">
              <a:ln>
                <a:noFill/>
              </a:ln>
              <a:solidFill>
                <a:prstClr val="black">
                  <a:lumMod val="65000"/>
                  <a:lumOff val="35000"/>
                </a:prstClr>
              </a:solidFill>
              <a:effectLst/>
              <a:uLnTx/>
              <a:uFillTx/>
              <a:latin typeface="Helvetica" pitchFamily="2" charset="0"/>
              <a:ea typeface="+mn-ea"/>
              <a:cs typeface="+mn-cs"/>
            </a:endParaRPr>
          </a:p>
        </p:txBody>
      </p:sp>
      <p:graphicFrame>
        <p:nvGraphicFramePr>
          <p:cNvPr id="4" name="Table 3">
            <a:extLst>
              <a:ext uri="{FF2B5EF4-FFF2-40B4-BE49-F238E27FC236}">
                <a16:creationId xmlns:a16="http://schemas.microsoft.com/office/drawing/2014/main" id="{2E99FFD0-F968-BC4B-9B33-C7158F0DFD5B}"/>
              </a:ext>
            </a:extLst>
          </p:cNvPr>
          <p:cNvGraphicFramePr>
            <a:graphicFrameLocks noGrp="1"/>
          </p:cNvGraphicFramePr>
          <p:nvPr>
            <p:extLst>
              <p:ext uri="{D42A27DB-BD31-4B8C-83A1-F6EECF244321}">
                <p14:modId xmlns:p14="http://schemas.microsoft.com/office/powerpoint/2010/main" val="89880227"/>
              </p:ext>
            </p:extLst>
          </p:nvPr>
        </p:nvGraphicFramePr>
        <p:xfrm>
          <a:off x="734785" y="1057207"/>
          <a:ext cx="10353425" cy="3564206"/>
        </p:xfrm>
        <a:graphic>
          <a:graphicData uri="http://schemas.openxmlformats.org/drawingml/2006/table">
            <a:tbl>
              <a:tblPr/>
              <a:tblGrid>
                <a:gridCol w="1869540">
                  <a:extLst>
                    <a:ext uri="{9D8B030D-6E8A-4147-A177-3AD203B41FA5}">
                      <a16:colId xmlns:a16="http://schemas.microsoft.com/office/drawing/2014/main" val="329132979"/>
                    </a:ext>
                  </a:extLst>
                </a:gridCol>
                <a:gridCol w="8483885">
                  <a:extLst>
                    <a:ext uri="{9D8B030D-6E8A-4147-A177-3AD203B41FA5}">
                      <a16:colId xmlns:a16="http://schemas.microsoft.com/office/drawing/2014/main" val="10207798"/>
                    </a:ext>
                  </a:extLst>
                </a:gridCol>
              </a:tblGrid>
              <a:tr h="738906">
                <a:tc>
                  <a:txBody>
                    <a:bodyPr/>
                    <a:lstStyle/>
                    <a:p>
                      <a:pPr algn="l" rtl="0" fontAlgn="base"/>
                      <a:r>
                        <a:rPr lang="en-US" sz="1800" b="0" i="1" dirty="0">
                          <a:effectLst/>
                          <a:latin typeface="Calibri" panose="020F0502020204030204" pitchFamily="34" charset="0"/>
                        </a:rPr>
                        <a:t>Black and Brown people</a:t>
                      </a:r>
                      <a:r>
                        <a:rPr lang="en-US" sz="1800" b="0" i="0" dirty="0">
                          <a:effectLst/>
                          <a:latin typeface="Calibri" panose="020F0502020204030204" pitchFamily="34" charset="0"/>
                        </a:rPr>
                        <a:t> </a:t>
                      </a:r>
                      <a:endParaRPr lang="en-US" sz="1800" b="0" i="0" dirty="0">
                        <a:effectLst/>
                      </a:endParaRPr>
                    </a:p>
                  </a:txBody>
                  <a:tcPr marL="82101" marR="82101" marT="41050" marB="410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0" dirty="0">
                          <a:effectLst/>
                          <a:latin typeface="Calibri" panose="020F0502020204030204" pitchFamily="34" charset="0"/>
                        </a:rPr>
                        <a:t>Avoid use of colors such as brown and yellow to describe individuals or groups. These terms may be less inclusive than intended or considered pejorative or a racial slur. </a:t>
                      </a:r>
                      <a:endParaRPr lang="en-US" sz="1800" b="0" i="0" dirty="0">
                        <a:effectLst/>
                      </a:endParaRPr>
                    </a:p>
                  </a:txBody>
                  <a:tcPr marL="82101" marR="82101" marT="41050" marB="410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453381"/>
                  </a:ext>
                </a:extLst>
              </a:tr>
              <a:tr h="2052518">
                <a:tc>
                  <a:txBody>
                    <a:bodyPr/>
                    <a:lstStyle/>
                    <a:p>
                      <a:pPr algn="l" rtl="0" fontAlgn="base"/>
                      <a:r>
                        <a:rPr lang="en-US" sz="1800" b="0" i="0" dirty="0">
                          <a:effectLst/>
                          <a:latin typeface="Calibri" panose="020F0502020204030204" pitchFamily="34" charset="0"/>
                        </a:rPr>
                        <a:t>“Other” without explanation </a:t>
                      </a:r>
                      <a:endParaRPr lang="en-US" sz="1800" b="0" i="0" dirty="0">
                        <a:effectLst/>
                      </a:endParaRPr>
                    </a:p>
                  </a:txBody>
                  <a:tcPr marL="82101" marR="82101" marT="41050" marB="410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0" dirty="0">
                          <a:effectLst/>
                          <a:latin typeface="Calibri" panose="020F0502020204030204" pitchFamily="34" charset="0"/>
                        </a:rPr>
                        <a:t>The categories included in “other” groups should be defined and reported. Authors are advised to be as specific as possible when reporting on racial and ethnic categories (even if these categories contain small numbers).  </a:t>
                      </a:r>
                    </a:p>
                    <a:p>
                      <a:pPr algn="l" rtl="0" fontAlgn="base"/>
                      <a:endParaRPr lang="en-US" sz="1800" b="0" i="0" dirty="0">
                        <a:effectLst/>
                      </a:endParaRPr>
                    </a:p>
                    <a:p>
                      <a:pPr algn="l" rtl="0" fontAlgn="base"/>
                      <a:r>
                        <a:rPr lang="en-US" sz="1800" b="0" i="0" dirty="0">
                          <a:effectLst/>
                          <a:latin typeface="Calibri" panose="020F0502020204030204" pitchFamily="34" charset="0"/>
                        </a:rPr>
                        <a:t>If the numbers in some categories are so small as to potentially identify study participants, the specific numbers and percentages do not need to be reported provided this is noted. </a:t>
                      </a:r>
                    </a:p>
                    <a:p>
                      <a:pPr algn="l" rtl="0" fontAlgn="base"/>
                      <a:r>
                        <a:rPr lang="en-US" sz="1800" b="0" i="0" dirty="0">
                          <a:effectLst/>
                          <a:latin typeface="Calibri" panose="020F0502020204030204" pitchFamily="34" charset="0"/>
                        </a:rPr>
                        <a:t> </a:t>
                      </a:r>
                      <a:endParaRPr lang="en-US" sz="1800" b="0" i="0" dirty="0">
                        <a:effectLst/>
                      </a:endParaRPr>
                    </a:p>
                    <a:p>
                      <a:pPr algn="l" rtl="0" fontAlgn="base"/>
                      <a:r>
                        <a:rPr lang="en-US" sz="1800" b="0" i="0" dirty="0">
                          <a:effectLst/>
                          <a:latin typeface="Calibri" panose="020F0502020204030204" pitchFamily="34" charset="0"/>
                        </a:rPr>
                        <a:t>For cases in which the group “other” is used but not defined, the author should be queried for further explanation.  </a:t>
                      </a:r>
                      <a:endParaRPr lang="en-US" sz="1800" b="0" i="0" dirty="0">
                        <a:effectLst/>
                      </a:endParaRPr>
                    </a:p>
                  </a:txBody>
                  <a:tcPr marL="82101" marR="82101" marT="41050" marB="410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978284"/>
                  </a:ext>
                </a:extLst>
              </a:tr>
            </a:tbl>
          </a:graphicData>
        </a:graphic>
      </p:graphicFrame>
      <p:graphicFrame>
        <p:nvGraphicFramePr>
          <p:cNvPr id="5" name="Table 4">
            <a:extLst>
              <a:ext uri="{FF2B5EF4-FFF2-40B4-BE49-F238E27FC236}">
                <a16:creationId xmlns:a16="http://schemas.microsoft.com/office/drawing/2014/main" id="{3FD8B7DF-5254-3649-922F-4D2C070D5118}"/>
              </a:ext>
            </a:extLst>
          </p:cNvPr>
          <p:cNvGraphicFramePr>
            <a:graphicFrameLocks noGrp="1"/>
          </p:cNvGraphicFramePr>
          <p:nvPr>
            <p:extLst>
              <p:ext uri="{D42A27DB-BD31-4B8C-83A1-F6EECF244321}">
                <p14:modId xmlns:p14="http://schemas.microsoft.com/office/powerpoint/2010/main" val="1784826282"/>
              </p:ext>
            </p:extLst>
          </p:nvPr>
        </p:nvGraphicFramePr>
        <p:xfrm>
          <a:off x="734784" y="691447"/>
          <a:ext cx="10353426" cy="365760"/>
        </p:xfrm>
        <a:graphic>
          <a:graphicData uri="http://schemas.openxmlformats.org/drawingml/2006/table">
            <a:tbl>
              <a:tblPr/>
              <a:tblGrid>
                <a:gridCol w="1866373">
                  <a:extLst>
                    <a:ext uri="{9D8B030D-6E8A-4147-A177-3AD203B41FA5}">
                      <a16:colId xmlns:a16="http://schemas.microsoft.com/office/drawing/2014/main" val="693368730"/>
                    </a:ext>
                  </a:extLst>
                </a:gridCol>
                <a:gridCol w="8487053">
                  <a:extLst>
                    <a:ext uri="{9D8B030D-6E8A-4147-A177-3AD203B41FA5}">
                      <a16:colId xmlns:a16="http://schemas.microsoft.com/office/drawing/2014/main" val="1028898401"/>
                    </a:ext>
                  </a:extLst>
                </a:gridCol>
              </a:tblGrid>
              <a:tr h="0">
                <a:tc>
                  <a:txBody>
                    <a:bodyPr/>
                    <a:lstStyle/>
                    <a:p>
                      <a:pPr algn="l" rtl="0" fontAlgn="base"/>
                      <a:r>
                        <a:rPr lang="en-US" sz="1800" b="1" i="0" dirty="0">
                          <a:effectLst/>
                          <a:latin typeface="Calibri" panose="020F0502020204030204" pitchFamily="34" charset="0"/>
                        </a:rPr>
                        <a:t>Avoid</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1" i="0" dirty="0">
                          <a:effectLst/>
                          <a:latin typeface="Calibri" panose="020F0502020204030204" pitchFamily="34" charset="0"/>
                        </a:rPr>
                        <a:t>Preference</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030736"/>
                  </a:ext>
                </a:extLst>
              </a:tr>
            </a:tbl>
          </a:graphicData>
        </a:graphic>
      </p:graphicFrame>
    </p:spTree>
    <p:extLst>
      <p:ext uri="{BB962C8B-B14F-4D97-AF65-F5344CB8AC3E}">
        <p14:creationId xmlns:p14="http://schemas.microsoft.com/office/powerpoint/2010/main" val="885340465"/>
      </p:ext>
    </p:extLst>
  </p:cSld>
  <p:clrMapOvr>
    <a:masterClrMapping/>
  </p:clrMapOvr>
  <mc:AlternateContent xmlns:mc="http://schemas.openxmlformats.org/markup-compatibility/2006" xmlns:p14="http://schemas.microsoft.com/office/powerpoint/2010/main">
    <mc:Choice Requires="p14">
      <p:transition spd="slow" p14:dur="2000" advTm="74158"/>
    </mc:Choice>
    <mc:Fallback xmlns="">
      <p:transition spd="slow" advTm="7415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708BEA-5799-854A-AE1F-C530DFA46E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95604-7EC0-7E4F-8833-D9F6F7344AE0}" type="slidenum">
              <a:rPr kumimoji="0" lang="en-US" sz="600" b="0" i="0" u="none" strike="noStrike" kern="1200" cap="none" spc="0" normalizeH="0" baseline="0" noProof="0" smtClean="0">
                <a:ln>
                  <a:noFill/>
                </a:ln>
                <a:solidFill>
                  <a:prstClr val="black">
                    <a:lumMod val="65000"/>
                    <a:lumOff val="35000"/>
                  </a:prstClr>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600" b="0" i="0" u="none" strike="noStrike" kern="1200" cap="none" spc="0" normalizeH="0" baseline="0" noProof="0" dirty="0">
              <a:ln>
                <a:noFill/>
              </a:ln>
              <a:solidFill>
                <a:prstClr val="black">
                  <a:lumMod val="65000"/>
                  <a:lumOff val="35000"/>
                </a:prstClr>
              </a:solidFill>
              <a:effectLst/>
              <a:uLnTx/>
              <a:uFillTx/>
              <a:latin typeface="Helvetica" pitchFamily="2" charset="0"/>
              <a:ea typeface="+mn-ea"/>
              <a:cs typeface="+mn-cs"/>
            </a:endParaRPr>
          </a:p>
        </p:txBody>
      </p:sp>
      <p:graphicFrame>
        <p:nvGraphicFramePr>
          <p:cNvPr id="4" name="Table 3">
            <a:extLst>
              <a:ext uri="{FF2B5EF4-FFF2-40B4-BE49-F238E27FC236}">
                <a16:creationId xmlns:a16="http://schemas.microsoft.com/office/drawing/2014/main" id="{0DE84F2F-8922-164B-B7D5-66A06A97D3DA}"/>
              </a:ext>
            </a:extLst>
          </p:cNvPr>
          <p:cNvGraphicFramePr>
            <a:graphicFrameLocks noGrp="1"/>
          </p:cNvGraphicFramePr>
          <p:nvPr>
            <p:extLst>
              <p:ext uri="{D42A27DB-BD31-4B8C-83A1-F6EECF244321}">
                <p14:modId xmlns:p14="http://schemas.microsoft.com/office/powerpoint/2010/main" val="1040877939"/>
              </p:ext>
            </p:extLst>
          </p:nvPr>
        </p:nvGraphicFramePr>
        <p:xfrm>
          <a:off x="631371" y="694980"/>
          <a:ext cx="11165518" cy="5468040"/>
        </p:xfrm>
        <a:graphic>
          <a:graphicData uri="http://schemas.openxmlformats.org/drawingml/2006/table">
            <a:tbl>
              <a:tblPr/>
              <a:tblGrid>
                <a:gridCol w="1921329">
                  <a:extLst>
                    <a:ext uri="{9D8B030D-6E8A-4147-A177-3AD203B41FA5}">
                      <a16:colId xmlns:a16="http://schemas.microsoft.com/office/drawing/2014/main" val="83678191"/>
                    </a:ext>
                  </a:extLst>
                </a:gridCol>
                <a:gridCol w="9244189">
                  <a:extLst>
                    <a:ext uri="{9D8B030D-6E8A-4147-A177-3AD203B41FA5}">
                      <a16:colId xmlns:a16="http://schemas.microsoft.com/office/drawing/2014/main" val="1084764881"/>
                    </a:ext>
                  </a:extLst>
                </a:gridCol>
              </a:tblGrid>
              <a:tr h="1215815">
                <a:tc>
                  <a:txBody>
                    <a:bodyPr/>
                    <a:lstStyle/>
                    <a:p>
                      <a:pPr algn="l" rtl="0" fontAlgn="base"/>
                      <a:r>
                        <a:rPr lang="en-US" sz="1800" b="0" i="0" dirty="0">
                          <a:effectLst/>
                          <a:latin typeface="Calibri" panose="020F0502020204030204" pitchFamily="34" charset="0"/>
                        </a:rPr>
                        <a:t>Spanish speaking </a:t>
                      </a:r>
                      <a:endParaRPr lang="en-US" sz="1800" b="0" i="0" dirty="0">
                        <a:effectLst/>
                      </a:endParaRPr>
                    </a:p>
                    <a:p>
                      <a:pPr algn="l" rtl="0" fontAlgn="base"/>
                      <a:r>
                        <a:rPr lang="en-US" sz="1800" b="0" i="0" dirty="0">
                          <a:effectLst/>
                          <a:latin typeface="Calibri" panose="020F0502020204030204" pitchFamily="34" charset="0"/>
                        </a:rPr>
                        <a:t> </a:t>
                      </a:r>
                      <a:endParaRPr lang="en-US" sz="1800" b="0" i="0" dirty="0">
                        <a:effectLst/>
                      </a:endParaRPr>
                    </a:p>
                  </a:txBody>
                  <a:tcPr marL="63990" marR="63990" marT="31995" marB="31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1" dirty="0">
                          <a:solidFill>
                            <a:srgbClr val="000000"/>
                          </a:solidFill>
                          <a:effectLst/>
                          <a:latin typeface="Calibri" panose="020F0502020204030204" pitchFamily="34" charset="0"/>
                        </a:rPr>
                        <a:t>Hispanic</a:t>
                      </a:r>
                      <a:r>
                        <a:rPr lang="en-US" sz="1800" b="0" i="0" dirty="0">
                          <a:solidFill>
                            <a:srgbClr val="000000"/>
                          </a:solidFill>
                          <a:effectLst/>
                          <a:latin typeface="Calibri" panose="020F0502020204030204" pitchFamily="34" charset="0"/>
                        </a:rPr>
                        <a:t>, </a:t>
                      </a:r>
                      <a:r>
                        <a:rPr lang="en-US" sz="1800" b="0" i="1" dirty="0">
                          <a:solidFill>
                            <a:srgbClr val="000000"/>
                          </a:solidFill>
                          <a:effectLst/>
                          <a:latin typeface="Calibri" panose="020F0502020204030204" pitchFamily="34" charset="0"/>
                        </a:rPr>
                        <a:t>Latino</a:t>
                      </a:r>
                      <a:r>
                        <a:rPr lang="en-US" sz="1800" b="0" i="0" dirty="0">
                          <a:solidFill>
                            <a:srgbClr val="000000"/>
                          </a:solidFill>
                          <a:effectLst/>
                          <a:latin typeface="Calibri" panose="020F0502020204030204" pitchFamily="34" charset="0"/>
                        </a:rPr>
                        <a:t> or </a:t>
                      </a:r>
                      <a:r>
                        <a:rPr lang="en-US" sz="1800" b="0" i="1" dirty="0">
                          <a:solidFill>
                            <a:srgbClr val="000000"/>
                          </a:solidFill>
                          <a:effectLst/>
                          <a:latin typeface="Calibri" panose="020F0502020204030204" pitchFamily="34" charset="0"/>
                        </a:rPr>
                        <a:t>Latina</a:t>
                      </a:r>
                      <a:r>
                        <a:rPr lang="en-US" sz="1800" b="0" i="0" dirty="0">
                          <a:solidFill>
                            <a:srgbClr val="000000"/>
                          </a:solidFill>
                          <a:effectLst/>
                          <a:latin typeface="Calibri" panose="020F0502020204030204" pitchFamily="34" charset="0"/>
                        </a:rPr>
                        <a:t>, </a:t>
                      </a:r>
                      <a:r>
                        <a:rPr lang="en-US" sz="1800" b="0" i="1" dirty="0">
                          <a:solidFill>
                            <a:srgbClr val="000000"/>
                          </a:solidFill>
                          <a:effectLst/>
                          <a:latin typeface="Calibri" panose="020F0502020204030204" pitchFamily="34" charset="0"/>
                        </a:rPr>
                        <a:t>Latinx, Latine.</a:t>
                      </a:r>
                      <a:r>
                        <a:rPr lang="en-US" sz="1800" b="0" i="0" dirty="0">
                          <a:solidFill>
                            <a:srgbClr val="000000"/>
                          </a:solidFill>
                          <a:effectLst/>
                          <a:latin typeface="Calibri" panose="020F0502020204030204" pitchFamily="34" charset="0"/>
                        </a:rPr>
                        <a:t>  </a:t>
                      </a:r>
                      <a:endParaRPr lang="en-US" sz="1800" b="0" i="0" dirty="0">
                        <a:effectLst/>
                      </a:endParaRPr>
                    </a:p>
                    <a:p>
                      <a:pPr algn="l" rtl="0" fontAlgn="base"/>
                      <a:r>
                        <a:rPr lang="en-US" sz="1800" b="0" i="0" dirty="0">
                          <a:solidFill>
                            <a:srgbClr val="000000"/>
                          </a:solidFill>
                          <a:effectLst/>
                          <a:latin typeface="Calibri" panose="020F0502020204030204" pitchFamily="34" charset="0"/>
                        </a:rPr>
                        <a:t>Avoid reflexively changing </a:t>
                      </a:r>
                      <a:r>
                        <a:rPr lang="en-US" sz="1800" b="0" i="1" dirty="0">
                          <a:solidFill>
                            <a:srgbClr val="000000"/>
                          </a:solidFill>
                          <a:effectLst/>
                          <a:latin typeface="Calibri" panose="020F0502020204030204" pitchFamily="34" charset="0"/>
                        </a:rPr>
                        <a:t>Latino</a:t>
                      </a:r>
                      <a:r>
                        <a:rPr lang="en-US" sz="1800" b="0" i="0" dirty="0">
                          <a:solidFill>
                            <a:srgbClr val="000000"/>
                          </a:solidFill>
                          <a:effectLst/>
                          <a:latin typeface="Calibri" panose="020F0502020204030204" pitchFamily="34" charset="0"/>
                        </a:rPr>
                        <a:t> and </a:t>
                      </a:r>
                      <a:r>
                        <a:rPr lang="en-US" sz="1800" b="0" i="1" dirty="0">
                          <a:solidFill>
                            <a:srgbClr val="000000"/>
                          </a:solidFill>
                          <a:effectLst/>
                          <a:latin typeface="Calibri" panose="020F0502020204030204" pitchFamily="34" charset="0"/>
                        </a:rPr>
                        <a:t>Latina</a:t>
                      </a:r>
                      <a:r>
                        <a:rPr lang="en-US" sz="1800" b="0" i="0" dirty="0">
                          <a:solidFill>
                            <a:srgbClr val="000000"/>
                          </a:solidFill>
                          <a:effectLst/>
                          <a:latin typeface="Calibri" panose="020F0502020204030204" pitchFamily="34" charset="0"/>
                        </a:rPr>
                        <a:t> to </a:t>
                      </a:r>
                      <a:r>
                        <a:rPr lang="en-US" sz="1800" b="0" i="1" dirty="0">
                          <a:solidFill>
                            <a:srgbClr val="000000"/>
                          </a:solidFill>
                          <a:effectLst/>
                          <a:latin typeface="Calibri" panose="020F0502020204030204" pitchFamily="34" charset="0"/>
                        </a:rPr>
                        <a:t>Latinx </a:t>
                      </a:r>
                      <a:r>
                        <a:rPr lang="en-US" sz="1800" b="0" i="0" dirty="0">
                          <a:effectLst/>
                          <a:latin typeface="Calibri" panose="020F0502020204030204" pitchFamily="34" charset="0"/>
                        </a:rPr>
                        <a:t>or </a:t>
                      </a:r>
                      <a:r>
                        <a:rPr lang="en-US" sz="1800" b="0" i="1" dirty="0">
                          <a:solidFill>
                            <a:srgbClr val="000000"/>
                          </a:solidFill>
                          <a:effectLst/>
                          <a:latin typeface="Calibri" panose="020F0502020204030204" pitchFamily="34" charset="0"/>
                        </a:rPr>
                        <a:t>Latine</a:t>
                      </a:r>
                      <a:r>
                        <a:rPr lang="en-US" sz="1800" b="0" i="0" dirty="0">
                          <a:solidFill>
                            <a:srgbClr val="000000"/>
                          </a:solidFill>
                          <a:effectLst/>
                          <a:latin typeface="Calibri" panose="020F0502020204030204" pitchFamily="34" charset="0"/>
                        </a:rPr>
                        <a:t> or vice versa and follow author preference. Authors of research reports, in turn, should use the terms that were prespecified in their study (eg, via participant self-report or selection, investigator observed, database, electronic health record, survey instrument). </a:t>
                      </a:r>
                      <a:endParaRPr lang="en-US" sz="1800" b="0" i="0" dirty="0">
                        <a:effectLst/>
                      </a:endParaRPr>
                    </a:p>
                  </a:txBody>
                  <a:tcPr marL="63990" marR="63990" marT="31995" marB="31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763876"/>
                  </a:ext>
                </a:extLst>
              </a:tr>
              <a:tr h="2239659">
                <a:tc>
                  <a:txBody>
                    <a:bodyPr/>
                    <a:lstStyle/>
                    <a:p>
                      <a:pPr algn="l" rtl="0" fontAlgn="base"/>
                      <a:r>
                        <a:rPr lang="en-US" sz="1800" b="0" i="0" dirty="0">
                          <a:effectLst/>
                          <a:latin typeface="Calibri" panose="020F0502020204030204" pitchFamily="34" charset="0"/>
                        </a:rPr>
                        <a:t>Regional descent </a:t>
                      </a:r>
                      <a:endParaRPr lang="en-US" sz="1800" b="0" i="0" dirty="0">
                        <a:effectLst/>
                      </a:endParaRPr>
                    </a:p>
                  </a:txBody>
                  <a:tcPr marL="63990" marR="63990" marT="31995" marB="31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0" dirty="0">
                          <a:effectLst/>
                          <a:latin typeface="Calibri" panose="020F0502020204030204" pitchFamily="34" charset="0"/>
                        </a:rPr>
                        <a:t>Description of people as being of a regional descent (eg, of African, Asian, European, or Middle Eastern or North African descent) is acceptable if those terms were used in formal research. However, it is preferable to identify a specific country or region of origin when known and pertinent to the study.  </a:t>
                      </a:r>
                      <a:endParaRPr lang="en-US" sz="1800" b="0" i="0" dirty="0">
                        <a:effectLst/>
                      </a:endParaRPr>
                    </a:p>
                    <a:p>
                      <a:pPr algn="l" rtl="0" fontAlgn="base"/>
                      <a:r>
                        <a:rPr lang="en-US" sz="1800" b="0" i="0" dirty="0">
                          <a:effectLst/>
                          <a:latin typeface="Calibri" panose="020F0502020204030204" pitchFamily="34" charset="0"/>
                        </a:rPr>
                        <a:t>It is generally preferable to describe persons of Asian ancestry according to their country or regional area of origin (eg, Cambodian, Chinese, Indian, Japanese, Korean, Sri Lankan, East Asian, Southeast Asian). Similarly, study participants from the Middle Eastern and North African region should be described using their nation of origin (eg, Egyptian, Iranian, Iraqi, Israeli, Lebanese) when possible. Individuals of Middle Eastern and North African descent who identify with Arab ancestry and reside in the US may be referred to as </a:t>
                      </a:r>
                      <a:r>
                        <a:rPr lang="en-US" sz="1800" b="0" i="1" dirty="0">
                          <a:effectLst/>
                          <a:latin typeface="Calibri" panose="020F0502020204030204" pitchFamily="34" charset="0"/>
                        </a:rPr>
                        <a:t>Arab American</a:t>
                      </a:r>
                      <a:r>
                        <a:rPr lang="en-US" sz="1800" b="0" i="0" dirty="0">
                          <a:effectLst/>
                          <a:latin typeface="Calibri" panose="020F0502020204030204" pitchFamily="34" charset="0"/>
                        </a:rPr>
                        <a:t>. </a:t>
                      </a:r>
                      <a:endParaRPr lang="en-US" sz="1800" b="0" i="0" dirty="0">
                        <a:effectLst/>
                      </a:endParaRPr>
                    </a:p>
                  </a:txBody>
                  <a:tcPr marL="63990" marR="63990" marT="31995" marB="31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833976"/>
                  </a:ext>
                </a:extLst>
              </a:tr>
              <a:tr h="447932">
                <a:tc>
                  <a:txBody>
                    <a:bodyPr/>
                    <a:lstStyle/>
                    <a:p>
                      <a:pPr algn="l" rtl="0" fontAlgn="base"/>
                      <a:r>
                        <a:rPr lang="en-US" sz="1800" b="0" i="1" dirty="0">
                          <a:solidFill>
                            <a:srgbClr val="000000"/>
                          </a:solidFill>
                          <a:effectLst/>
                          <a:latin typeface="Calibri" panose="020F0502020204030204" pitchFamily="34" charset="0"/>
                        </a:rPr>
                        <a:t>Native American</a:t>
                      </a:r>
                      <a:r>
                        <a:rPr lang="en-US" sz="1800" b="0" i="0" dirty="0">
                          <a:solidFill>
                            <a:srgbClr val="000000"/>
                          </a:solidFill>
                          <a:effectLst/>
                          <a:latin typeface="Calibri" panose="020F0502020204030204" pitchFamily="34" charset="0"/>
                        </a:rPr>
                        <a:t> </a:t>
                      </a:r>
                      <a:endParaRPr lang="en-US" sz="1800" b="0" i="0" dirty="0">
                        <a:effectLst/>
                      </a:endParaRPr>
                    </a:p>
                  </a:txBody>
                  <a:tcPr marL="63990" marR="63990" marT="31995" marB="31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1" dirty="0">
                          <a:solidFill>
                            <a:srgbClr val="000000"/>
                          </a:solidFill>
                          <a:effectLst/>
                          <a:latin typeface="Calibri" panose="020F0502020204030204" pitchFamily="34" charset="0"/>
                        </a:rPr>
                        <a:t>American Indian</a:t>
                      </a:r>
                      <a:r>
                        <a:rPr lang="en-US" sz="1800" b="0" i="0" dirty="0">
                          <a:solidFill>
                            <a:srgbClr val="000000"/>
                          </a:solidFill>
                          <a:effectLst/>
                          <a:latin typeface="Calibri" panose="020F0502020204030204" pitchFamily="34" charset="0"/>
                        </a:rPr>
                        <a:t> or </a:t>
                      </a:r>
                      <a:r>
                        <a:rPr lang="en-US" sz="1800" b="0" i="1" dirty="0">
                          <a:solidFill>
                            <a:srgbClr val="000000"/>
                          </a:solidFill>
                          <a:effectLst/>
                          <a:latin typeface="Calibri" panose="020F0502020204030204" pitchFamily="34" charset="0"/>
                        </a:rPr>
                        <a:t>Alaska Native</a:t>
                      </a:r>
                      <a:r>
                        <a:rPr lang="en-US" sz="1800" b="0" i="0" dirty="0">
                          <a:solidFill>
                            <a:srgbClr val="000000"/>
                          </a:solidFill>
                          <a:effectLst/>
                          <a:latin typeface="Calibri" panose="020F0502020204030204" pitchFamily="34" charset="0"/>
                        </a:rPr>
                        <a:t> is generally preferred. Specific categories are preferred; other terms include </a:t>
                      </a:r>
                      <a:r>
                        <a:rPr lang="en-US" sz="1800" b="0" i="1" dirty="0">
                          <a:solidFill>
                            <a:srgbClr val="000000"/>
                          </a:solidFill>
                          <a:effectLst/>
                          <a:latin typeface="Calibri" panose="020F0502020204030204" pitchFamily="34" charset="0"/>
                        </a:rPr>
                        <a:t>Native Hawaiian</a:t>
                      </a:r>
                      <a:r>
                        <a:rPr lang="en-US" sz="1800" b="0" i="0" dirty="0">
                          <a:solidFill>
                            <a:srgbClr val="000000"/>
                          </a:solidFill>
                          <a:effectLst/>
                          <a:latin typeface="Calibri" panose="020F0502020204030204" pitchFamily="34" charset="0"/>
                        </a:rPr>
                        <a:t> and </a:t>
                      </a:r>
                      <a:r>
                        <a:rPr lang="en-US" sz="1800" b="0" i="1" dirty="0">
                          <a:solidFill>
                            <a:srgbClr val="000000"/>
                          </a:solidFill>
                          <a:effectLst/>
                          <a:latin typeface="Calibri" panose="020F0502020204030204" pitchFamily="34" charset="0"/>
                        </a:rPr>
                        <a:t>Pacific Islander</a:t>
                      </a:r>
                      <a:r>
                        <a:rPr lang="en-US" sz="1800" b="0" i="0" dirty="0">
                          <a:solidFill>
                            <a:srgbClr val="000000"/>
                          </a:solidFill>
                          <a:effectLst/>
                          <a:latin typeface="Calibri" panose="020F0502020204030204" pitchFamily="34" charset="0"/>
                        </a:rPr>
                        <a:t> </a:t>
                      </a:r>
                      <a:endParaRPr lang="en-US" sz="1800" b="0" i="0" dirty="0">
                        <a:effectLst/>
                      </a:endParaRPr>
                    </a:p>
                  </a:txBody>
                  <a:tcPr marL="63990" marR="63990" marT="31995" marB="31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645559"/>
                  </a:ext>
                </a:extLst>
              </a:tr>
              <a:tr h="447932">
                <a:tc>
                  <a:txBody>
                    <a:bodyPr/>
                    <a:lstStyle/>
                    <a:p>
                      <a:pPr algn="l" rtl="0" fontAlgn="base"/>
                      <a:r>
                        <a:rPr lang="en-US" sz="1800" b="0" i="1" dirty="0">
                          <a:effectLst/>
                          <a:latin typeface="Calibri" panose="020F0502020204030204" pitchFamily="34" charset="0"/>
                        </a:rPr>
                        <a:t>Indigenous </a:t>
                      </a:r>
                      <a:r>
                        <a:rPr lang="en-US" sz="1800" b="0" i="0" dirty="0">
                          <a:effectLst/>
                          <a:latin typeface="Calibri" panose="020F0502020204030204" pitchFamily="34" charset="0"/>
                        </a:rPr>
                        <a:t>or </a:t>
                      </a:r>
                    </a:p>
                    <a:p>
                      <a:pPr algn="l" rtl="0" fontAlgn="base"/>
                      <a:r>
                        <a:rPr lang="en-US" sz="1800" b="0" i="1" dirty="0">
                          <a:effectLst/>
                          <a:latin typeface="Calibri" panose="020F0502020204030204" pitchFamily="34" charset="0"/>
                        </a:rPr>
                        <a:t>Aboriginal</a:t>
                      </a:r>
                      <a:r>
                        <a:rPr lang="en-US" sz="1800" b="0" i="0" dirty="0">
                          <a:effectLst/>
                          <a:latin typeface="Calibri" panose="020F0502020204030204" pitchFamily="34" charset="0"/>
                        </a:rPr>
                        <a:t> </a:t>
                      </a:r>
                      <a:endParaRPr lang="en-US" sz="1800" b="0" i="0" dirty="0">
                        <a:effectLst/>
                      </a:endParaRPr>
                    </a:p>
                  </a:txBody>
                  <a:tcPr marL="63990" marR="63990" marT="31995" marB="31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1" dirty="0">
                          <a:solidFill>
                            <a:srgbClr val="000000"/>
                          </a:solidFill>
                          <a:effectLst/>
                          <a:latin typeface="Calibri" panose="020F0502020204030204" pitchFamily="34" charset="0"/>
                        </a:rPr>
                        <a:t>Indigenous people, Indigenous peoples of Canada</a:t>
                      </a:r>
                      <a:r>
                        <a:rPr lang="en-US" sz="1800" b="0" i="0" dirty="0">
                          <a:solidFill>
                            <a:srgbClr val="000000"/>
                          </a:solidFill>
                          <a:effectLst/>
                          <a:latin typeface="Calibri" panose="020F0502020204030204" pitchFamily="34" charset="0"/>
                        </a:rPr>
                        <a:t>, </a:t>
                      </a:r>
                      <a:r>
                        <a:rPr lang="en-US" sz="1800" b="0" i="1" dirty="0">
                          <a:solidFill>
                            <a:srgbClr val="000000"/>
                          </a:solidFill>
                          <a:effectLst/>
                          <a:latin typeface="Calibri" panose="020F0502020204030204" pitchFamily="34" charset="0"/>
                        </a:rPr>
                        <a:t>Aboriginal people.</a:t>
                      </a:r>
                      <a:r>
                        <a:rPr lang="en-US" sz="1800" b="0" i="0" dirty="0">
                          <a:effectLst/>
                          <a:latin typeface="Calibri" panose="020F0502020204030204" pitchFamily="34" charset="0"/>
                        </a:rPr>
                        <a:t> </a:t>
                      </a:r>
                      <a:endParaRPr lang="en-US" sz="1800" b="0" i="0" dirty="0">
                        <a:effectLst/>
                      </a:endParaRPr>
                    </a:p>
                  </a:txBody>
                  <a:tcPr marL="63990" marR="63990" marT="31995" marB="31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094614"/>
                  </a:ext>
                </a:extLst>
              </a:tr>
            </a:tbl>
          </a:graphicData>
        </a:graphic>
      </p:graphicFrame>
      <p:graphicFrame>
        <p:nvGraphicFramePr>
          <p:cNvPr id="5" name="Table 4">
            <a:extLst>
              <a:ext uri="{FF2B5EF4-FFF2-40B4-BE49-F238E27FC236}">
                <a16:creationId xmlns:a16="http://schemas.microsoft.com/office/drawing/2014/main" id="{0F0C893B-2CFA-E24F-B4DC-C698DB76BC07}"/>
              </a:ext>
            </a:extLst>
          </p:cNvPr>
          <p:cNvGraphicFramePr>
            <a:graphicFrameLocks noGrp="1"/>
          </p:cNvGraphicFramePr>
          <p:nvPr/>
        </p:nvGraphicFramePr>
        <p:xfrm>
          <a:off x="631371" y="329220"/>
          <a:ext cx="11165518" cy="365760"/>
        </p:xfrm>
        <a:graphic>
          <a:graphicData uri="http://schemas.openxmlformats.org/drawingml/2006/table">
            <a:tbl>
              <a:tblPr/>
              <a:tblGrid>
                <a:gridCol w="1926772">
                  <a:extLst>
                    <a:ext uri="{9D8B030D-6E8A-4147-A177-3AD203B41FA5}">
                      <a16:colId xmlns:a16="http://schemas.microsoft.com/office/drawing/2014/main" val="693368730"/>
                    </a:ext>
                  </a:extLst>
                </a:gridCol>
                <a:gridCol w="9238746">
                  <a:extLst>
                    <a:ext uri="{9D8B030D-6E8A-4147-A177-3AD203B41FA5}">
                      <a16:colId xmlns:a16="http://schemas.microsoft.com/office/drawing/2014/main" val="1028898401"/>
                    </a:ext>
                  </a:extLst>
                </a:gridCol>
              </a:tblGrid>
              <a:tr h="0">
                <a:tc>
                  <a:txBody>
                    <a:bodyPr/>
                    <a:lstStyle/>
                    <a:p>
                      <a:pPr algn="l" rtl="0" fontAlgn="base"/>
                      <a:r>
                        <a:rPr lang="en-US" sz="1800" b="1" i="0" dirty="0">
                          <a:effectLst/>
                          <a:latin typeface="Calibri" panose="020F0502020204030204" pitchFamily="34" charset="0"/>
                        </a:rPr>
                        <a:t>Avoid</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1" i="0" dirty="0">
                          <a:effectLst/>
                          <a:latin typeface="Calibri" panose="020F0502020204030204" pitchFamily="34" charset="0"/>
                        </a:rPr>
                        <a:t>Preference</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030736"/>
                  </a:ext>
                </a:extLst>
              </a:tr>
            </a:tbl>
          </a:graphicData>
        </a:graphic>
      </p:graphicFrame>
    </p:spTree>
    <p:extLst>
      <p:ext uri="{BB962C8B-B14F-4D97-AF65-F5344CB8AC3E}">
        <p14:creationId xmlns:p14="http://schemas.microsoft.com/office/powerpoint/2010/main" val="467835245"/>
      </p:ext>
    </p:extLst>
  </p:cSld>
  <p:clrMapOvr>
    <a:masterClrMapping/>
  </p:clrMapOvr>
  <mc:AlternateContent xmlns:mc="http://schemas.openxmlformats.org/markup-compatibility/2006" xmlns:p14="http://schemas.microsoft.com/office/powerpoint/2010/main">
    <mc:Choice Requires="p14">
      <p:transition spd="slow" p14:dur="2000" advTm="81556"/>
    </mc:Choice>
    <mc:Fallback xmlns="">
      <p:transition spd="slow" advTm="8155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61EAB7-306F-0642-B5AB-A5D92E33D7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95604-7EC0-7E4F-8833-D9F6F7344AE0}" type="slidenum">
              <a:rPr kumimoji="0" lang="en-US" sz="600" b="0" i="0" u="none" strike="noStrike" kern="1200" cap="none" spc="0" normalizeH="0" baseline="0" noProof="0" smtClean="0">
                <a:ln>
                  <a:noFill/>
                </a:ln>
                <a:solidFill>
                  <a:prstClr val="black">
                    <a:lumMod val="65000"/>
                    <a:lumOff val="35000"/>
                  </a:prstClr>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600" b="0" i="0" u="none" strike="noStrike" kern="1200" cap="none" spc="0" normalizeH="0" baseline="0" noProof="0" dirty="0">
              <a:ln>
                <a:noFill/>
              </a:ln>
              <a:solidFill>
                <a:prstClr val="black">
                  <a:lumMod val="65000"/>
                  <a:lumOff val="35000"/>
                </a:prstClr>
              </a:solidFill>
              <a:effectLst/>
              <a:uLnTx/>
              <a:uFillTx/>
              <a:latin typeface="Helvetica" pitchFamily="2" charset="0"/>
              <a:ea typeface="+mn-ea"/>
              <a:cs typeface="+mn-cs"/>
            </a:endParaRPr>
          </a:p>
        </p:txBody>
      </p:sp>
      <p:graphicFrame>
        <p:nvGraphicFramePr>
          <p:cNvPr id="4" name="Table 3">
            <a:extLst>
              <a:ext uri="{FF2B5EF4-FFF2-40B4-BE49-F238E27FC236}">
                <a16:creationId xmlns:a16="http://schemas.microsoft.com/office/drawing/2014/main" id="{76CA6A29-56F7-634C-81CC-5E767878A914}"/>
              </a:ext>
            </a:extLst>
          </p:cNvPr>
          <p:cNvGraphicFramePr>
            <a:graphicFrameLocks noGrp="1"/>
          </p:cNvGraphicFramePr>
          <p:nvPr>
            <p:extLst>
              <p:ext uri="{D42A27DB-BD31-4B8C-83A1-F6EECF244321}">
                <p14:modId xmlns:p14="http://schemas.microsoft.com/office/powerpoint/2010/main" val="3776328896"/>
              </p:ext>
            </p:extLst>
          </p:nvPr>
        </p:nvGraphicFramePr>
        <p:xfrm>
          <a:off x="974272" y="902040"/>
          <a:ext cx="10189028" cy="4206240"/>
        </p:xfrm>
        <a:graphic>
          <a:graphicData uri="http://schemas.openxmlformats.org/drawingml/2006/table">
            <a:tbl>
              <a:tblPr/>
              <a:tblGrid>
                <a:gridCol w="3848099">
                  <a:extLst>
                    <a:ext uri="{9D8B030D-6E8A-4147-A177-3AD203B41FA5}">
                      <a16:colId xmlns:a16="http://schemas.microsoft.com/office/drawing/2014/main" val="2632287745"/>
                    </a:ext>
                  </a:extLst>
                </a:gridCol>
                <a:gridCol w="6340929">
                  <a:extLst>
                    <a:ext uri="{9D8B030D-6E8A-4147-A177-3AD203B41FA5}">
                      <a16:colId xmlns:a16="http://schemas.microsoft.com/office/drawing/2014/main" val="439292852"/>
                    </a:ext>
                  </a:extLst>
                </a:gridCol>
              </a:tblGrid>
              <a:tr h="0">
                <a:tc>
                  <a:txBody>
                    <a:bodyPr/>
                    <a:lstStyle/>
                    <a:p>
                      <a:pPr algn="l" rtl="0" fontAlgn="base"/>
                      <a:r>
                        <a:rPr lang="en-US" sz="1800" b="0" i="0" dirty="0">
                          <a:effectLst/>
                          <a:latin typeface="Calibri" panose="020F0502020204030204" pitchFamily="34" charset="0"/>
                        </a:rPr>
                        <a:t>Biological explanations for health care disparities or inequities between racial and ethnic groups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0" dirty="0">
                          <a:solidFill>
                            <a:srgbClr val="000000"/>
                          </a:solidFill>
                          <a:effectLst/>
                          <a:latin typeface="Calibri" panose="020F0502020204030204" pitchFamily="34" charset="0"/>
                        </a:rPr>
                        <a:t>There are many examples of reported associations between race or ethnicity and health outcomes, but these outcomes may also be intertwined with ancestry and heritage, social determinants of health, as well as other socioeconomic, structural, institutional, cultural, demographic, or other factors. Thus, discerning the role of these factors is difficult. </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effectLst/>
                          <a:latin typeface="Calibri" panose="020F0502020204030204" pitchFamily="34" charset="0"/>
                        </a:rPr>
                        <a:t>T</a:t>
                      </a:r>
                      <a:r>
                        <a:rPr lang="en-US" sz="1800" b="0" i="0" dirty="0">
                          <a:solidFill>
                            <a:srgbClr val="000000"/>
                          </a:solidFill>
                          <a:effectLst/>
                          <a:latin typeface="Calibri" panose="020F0502020204030204" pitchFamily="34" charset="0"/>
                        </a:rPr>
                        <a:t>here is concern about the use of race in clinical algorithms and some health-based risk scores and databases because of inapplicability to some groups and the potential for discrimination and inappropriate clinical decisions. </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Use caution in interpreting or generalizing findings from studies of risk based on populations of individuals representing specific or limited racial and ethnic categories.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172721"/>
                  </a:ext>
                </a:extLst>
              </a:tr>
            </a:tbl>
          </a:graphicData>
        </a:graphic>
      </p:graphicFrame>
      <p:graphicFrame>
        <p:nvGraphicFramePr>
          <p:cNvPr id="5" name="Table 4">
            <a:extLst>
              <a:ext uri="{FF2B5EF4-FFF2-40B4-BE49-F238E27FC236}">
                <a16:creationId xmlns:a16="http://schemas.microsoft.com/office/drawing/2014/main" id="{D1208D56-97E2-3845-A032-EDB6E7B155FF}"/>
              </a:ext>
            </a:extLst>
          </p:cNvPr>
          <p:cNvGraphicFramePr>
            <a:graphicFrameLocks noGrp="1"/>
          </p:cNvGraphicFramePr>
          <p:nvPr/>
        </p:nvGraphicFramePr>
        <p:xfrm>
          <a:off x="974272" y="536280"/>
          <a:ext cx="10189029" cy="365760"/>
        </p:xfrm>
        <a:graphic>
          <a:graphicData uri="http://schemas.openxmlformats.org/drawingml/2006/table">
            <a:tbl>
              <a:tblPr/>
              <a:tblGrid>
                <a:gridCol w="3834795">
                  <a:extLst>
                    <a:ext uri="{9D8B030D-6E8A-4147-A177-3AD203B41FA5}">
                      <a16:colId xmlns:a16="http://schemas.microsoft.com/office/drawing/2014/main" val="693368730"/>
                    </a:ext>
                  </a:extLst>
                </a:gridCol>
                <a:gridCol w="6354234">
                  <a:extLst>
                    <a:ext uri="{9D8B030D-6E8A-4147-A177-3AD203B41FA5}">
                      <a16:colId xmlns:a16="http://schemas.microsoft.com/office/drawing/2014/main" val="1028898401"/>
                    </a:ext>
                  </a:extLst>
                </a:gridCol>
              </a:tblGrid>
              <a:tr h="0">
                <a:tc>
                  <a:txBody>
                    <a:bodyPr/>
                    <a:lstStyle/>
                    <a:p>
                      <a:pPr algn="l" rtl="0" fontAlgn="base"/>
                      <a:r>
                        <a:rPr lang="en-US" sz="1800" b="1" i="0" dirty="0">
                          <a:effectLst/>
                          <a:latin typeface="Calibri" panose="020F0502020204030204" pitchFamily="34" charset="0"/>
                        </a:rPr>
                        <a:t>Avoid</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1" i="0" dirty="0">
                          <a:effectLst/>
                          <a:latin typeface="Calibri" panose="020F0502020204030204" pitchFamily="34" charset="0"/>
                        </a:rPr>
                        <a:t>Preference</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030736"/>
                  </a:ext>
                </a:extLst>
              </a:tr>
            </a:tbl>
          </a:graphicData>
        </a:graphic>
      </p:graphicFrame>
    </p:spTree>
    <p:extLst>
      <p:ext uri="{BB962C8B-B14F-4D97-AF65-F5344CB8AC3E}">
        <p14:creationId xmlns:p14="http://schemas.microsoft.com/office/powerpoint/2010/main" val="309128533"/>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p:transition spd="slow" advTm="2770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61EAB7-306F-0642-B5AB-A5D92E33D7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95604-7EC0-7E4F-8833-D9F6F7344AE0}" type="slidenum">
              <a:rPr kumimoji="0" lang="en-US" sz="600" b="0" i="0" u="none" strike="noStrike" kern="1200" cap="none" spc="0" normalizeH="0" baseline="0" noProof="0" smtClean="0">
                <a:ln>
                  <a:noFill/>
                </a:ln>
                <a:solidFill>
                  <a:prstClr val="black">
                    <a:lumMod val="65000"/>
                    <a:lumOff val="35000"/>
                  </a:prstClr>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600" b="0" i="0" u="none" strike="noStrike" kern="1200" cap="none" spc="0" normalizeH="0" baseline="0" noProof="0" dirty="0">
              <a:ln>
                <a:noFill/>
              </a:ln>
              <a:solidFill>
                <a:prstClr val="black">
                  <a:lumMod val="65000"/>
                  <a:lumOff val="35000"/>
                </a:prstClr>
              </a:solidFill>
              <a:effectLst/>
              <a:uLnTx/>
              <a:uFillTx/>
              <a:latin typeface="Helvetica" pitchFamily="2" charset="0"/>
              <a:ea typeface="+mn-ea"/>
              <a:cs typeface="+mn-cs"/>
            </a:endParaRPr>
          </a:p>
        </p:txBody>
      </p:sp>
      <p:graphicFrame>
        <p:nvGraphicFramePr>
          <p:cNvPr id="4" name="Table 3">
            <a:extLst>
              <a:ext uri="{FF2B5EF4-FFF2-40B4-BE49-F238E27FC236}">
                <a16:creationId xmlns:a16="http://schemas.microsoft.com/office/drawing/2014/main" id="{76CA6A29-56F7-634C-81CC-5E767878A914}"/>
              </a:ext>
            </a:extLst>
          </p:cNvPr>
          <p:cNvGraphicFramePr>
            <a:graphicFrameLocks noGrp="1"/>
          </p:cNvGraphicFramePr>
          <p:nvPr>
            <p:extLst>
              <p:ext uri="{D42A27DB-BD31-4B8C-83A1-F6EECF244321}">
                <p14:modId xmlns:p14="http://schemas.microsoft.com/office/powerpoint/2010/main" val="239130872"/>
              </p:ext>
            </p:extLst>
          </p:nvPr>
        </p:nvGraphicFramePr>
        <p:xfrm>
          <a:off x="974272" y="902040"/>
          <a:ext cx="10189029" cy="3474720"/>
        </p:xfrm>
        <a:graphic>
          <a:graphicData uri="http://schemas.openxmlformats.org/drawingml/2006/table">
            <a:tbl>
              <a:tblPr/>
              <a:tblGrid>
                <a:gridCol w="2958750">
                  <a:extLst>
                    <a:ext uri="{9D8B030D-6E8A-4147-A177-3AD203B41FA5}">
                      <a16:colId xmlns:a16="http://schemas.microsoft.com/office/drawing/2014/main" val="2632287745"/>
                    </a:ext>
                  </a:extLst>
                </a:gridCol>
                <a:gridCol w="7230279">
                  <a:extLst>
                    <a:ext uri="{9D8B030D-6E8A-4147-A177-3AD203B41FA5}">
                      <a16:colId xmlns:a16="http://schemas.microsoft.com/office/drawing/2014/main" val="439292852"/>
                    </a:ext>
                  </a:extLst>
                </a:gridCol>
              </a:tblGrid>
              <a:tr h="0">
                <a:tc>
                  <a:txBody>
                    <a:bodyPr/>
                    <a:lstStyle/>
                    <a:p>
                      <a:pPr algn="l" rtl="0" fontAlgn="base"/>
                      <a:r>
                        <a:rPr lang="en-US" sz="1800" b="0" i="0" kern="1200" dirty="0">
                          <a:solidFill>
                            <a:schemeClr val="tx1"/>
                          </a:solidFill>
                          <a:effectLst/>
                          <a:latin typeface="+mn-lt"/>
                          <a:ea typeface="+mn-ea"/>
                          <a:cs typeface="+mn-cs"/>
                        </a:rPr>
                        <a:t>Collective reference to racial and ethnic minority groups as “non-White.”</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0" kern="1200" dirty="0">
                          <a:solidFill>
                            <a:schemeClr val="tx1"/>
                          </a:solidFill>
                          <a:effectLst/>
                          <a:latin typeface="+mn-lt"/>
                          <a:ea typeface="+mn-ea"/>
                          <a:cs typeface="+mn-cs"/>
                        </a:rPr>
                        <a:t>If comparing racial and ethnic groups, indicate the specific groups. </a:t>
                      </a:r>
                    </a:p>
                    <a:p>
                      <a:pPr algn="l" rtl="0" fontAlgn="base"/>
                      <a:endParaRPr lang="en-US" sz="1800" b="0" i="0" kern="1200" dirty="0">
                        <a:solidFill>
                          <a:schemeClr val="tx1"/>
                        </a:solidFill>
                        <a:effectLst/>
                        <a:latin typeface="+mn-lt"/>
                        <a:ea typeface="+mn-ea"/>
                        <a:cs typeface="+mn-cs"/>
                      </a:endParaRPr>
                    </a:p>
                    <a:p>
                      <a:pPr algn="l" rtl="0" fontAlgn="base"/>
                      <a:r>
                        <a:rPr lang="en-US" sz="1800" b="0" i="0" kern="1200" dirty="0">
                          <a:solidFill>
                            <a:schemeClr val="tx1"/>
                          </a:solidFill>
                          <a:effectLst/>
                          <a:latin typeface="+mn-lt"/>
                          <a:ea typeface="+mn-ea"/>
                          <a:cs typeface="+mn-cs"/>
                        </a:rPr>
                        <a:t>Researchers should avoid study designs and statistical comparisons of White groups vs “non-White” groups and should specify racial and ethnic groups included and conduct analyses comparing the specific groups. </a:t>
                      </a:r>
                    </a:p>
                    <a:p>
                      <a:pPr algn="l" rtl="0" fontAlgn="base"/>
                      <a:endParaRPr lang="en-US" sz="1800" b="0" i="0" kern="1200" dirty="0">
                        <a:solidFill>
                          <a:schemeClr val="tx1"/>
                        </a:solidFill>
                        <a:effectLst/>
                        <a:latin typeface="+mn-lt"/>
                        <a:ea typeface="+mn-ea"/>
                        <a:cs typeface="+mn-cs"/>
                      </a:endParaRPr>
                    </a:p>
                    <a:p>
                      <a:pPr algn="l" rtl="0" fontAlgn="base"/>
                      <a:r>
                        <a:rPr lang="en-US" sz="1800" b="0" i="0" kern="1200" dirty="0">
                          <a:solidFill>
                            <a:schemeClr val="tx1"/>
                          </a:solidFill>
                          <a:effectLst/>
                          <a:latin typeface="+mn-lt"/>
                          <a:ea typeface="+mn-ea"/>
                          <a:cs typeface="+mn-cs"/>
                        </a:rPr>
                        <a:t>If such a comparison is justified, authors should explain the rationale and specify what categories are included in the “non-White” group.</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172721"/>
                  </a:ext>
                </a:extLst>
              </a:tr>
              <a:tr h="0">
                <a:tc>
                  <a:txBody>
                    <a:bodyPr/>
                    <a:lstStyle/>
                    <a:p>
                      <a:pPr algn="l" rtl="0" fontAlgn="base"/>
                      <a:r>
                        <a:rPr lang="en-US" sz="1800" b="0" i="0" dirty="0">
                          <a:effectLst/>
                        </a:rPr>
                        <a:t>Similar concerns about dichotomized comparisons of only 2 racial or ethnic groups, </a:t>
                      </a:r>
                      <a:r>
                        <a:rPr lang="en-US" sz="1800" b="0" i="0" dirty="0" err="1">
                          <a:effectLst/>
                        </a:rPr>
                        <a:t>eg</a:t>
                      </a:r>
                      <a:r>
                        <a:rPr lang="en-US" sz="1800" b="0" i="0" dirty="0">
                          <a:effectLst/>
                        </a:rPr>
                        <a:t>, Black vs White patients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If such a comparison is justified, authors should explain the rationale for this focused comparison limited to only 2 groups.</a:t>
                      </a:r>
                      <a:endParaRPr lang="en-US" sz="1800" b="0" i="0" dirty="0">
                        <a:effectLst/>
                      </a:endParaRPr>
                    </a:p>
                    <a:p>
                      <a:pPr algn="l" rtl="0" fontAlgn="base"/>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350040"/>
                  </a:ext>
                </a:extLst>
              </a:tr>
            </a:tbl>
          </a:graphicData>
        </a:graphic>
      </p:graphicFrame>
      <p:graphicFrame>
        <p:nvGraphicFramePr>
          <p:cNvPr id="5" name="Table 4">
            <a:extLst>
              <a:ext uri="{FF2B5EF4-FFF2-40B4-BE49-F238E27FC236}">
                <a16:creationId xmlns:a16="http://schemas.microsoft.com/office/drawing/2014/main" id="{D1208D56-97E2-3845-A032-EDB6E7B155FF}"/>
              </a:ext>
            </a:extLst>
          </p:cNvPr>
          <p:cNvGraphicFramePr>
            <a:graphicFrameLocks noGrp="1"/>
          </p:cNvGraphicFramePr>
          <p:nvPr>
            <p:extLst>
              <p:ext uri="{D42A27DB-BD31-4B8C-83A1-F6EECF244321}">
                <p14:modId xmlns:p14="http://schemas.microsoft.com/office/powerpoint/2010/main" val="2254275135"/>
              </p:ext>
            </p:extLst>
          </p:nvPr>
        </p:nvGraphicFramePr>
        <p:xfrm>
          <a:off x="974272" y="536280"/>
          <a:ext cx="10189029" cy="365760"/>
        </p:xfrm>
        <a:graphic>
          <a:graphicData uri="http://schemas.openxmlformats.org/drawingml/2006/table">
            <a:tbl>
              <a:tblPr/>
              <a:tblGrid>
                <a:gridCol w="2971563">
                  <a:extLst>
                    <a:ext uri="{9D8B030D-6E8A-4147-A177-3AD203B41FA5}">
                      <a16:colId xmlns:a16="http://schemas.microsoft.com/office/drawing/2014/main" val="693368730"/>
                    </a:ext>
                  </a:extLst>
                </a:gridCol>
                <a:gridCol w="7217466">
                  <a:extLst>
                    <a:ext uri="{9D8B030D-6E8A-4147-A177-3AD203B41FA5}">
                      <a16:colId xmlns:a16="http://schemas.microsoft.com/office/drawing/2014/main" val="1028898401"/>
                    </a:ext>
                  </a:extLst>
                </a:gridCol>
              </a:tblGrid>
              <a:tr h="0">
                <a:tc>
                  <a:txBody>
                    <a:bodyPr/>
                    <a:lstStyle/>
                    <a:p>
                      <a:pPr algn="l" rtl="0" fontAlgn="base"/>
                      <a:r>
                        <a:rPr lang="en-US" sz="1800" b="1" i="0" dirty="0">
                          <a:effectLst/>
                          <a:latin typeface="Calibri" panose="020F0502020204030204" pitchFamily="34" charset="0"/>
                        </a:rPr>
                        <a:t>Avoid</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1" i="0" dirty="0">
                          <a:effectLst/>
                          <a:latin typeface="Calibri" panose="020F0502020204030204" pitchFamily="34" charset="0"/>
                        </a:rPr>
                        <a:t>Preference</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030736"/>
                  </a:ext>
                </a:extLst>
              </a:tr>
            </a:tbl>
          </a:graphicData>
        </a:graphic>
      </p:graphicFrame>
    </p:spTree>
    <p:extLst>
      <p:ext uri="{BB962C8B-B14F-4D97-AF65-F5344CB8AC3E}">
        <p14:creationId xmlns:p14="http://schemas.microsoft.com/office/powerpoint/2010/main" val="636758145"/>
      </p:ext>
    </p:extLst>
  </p:cSld>
  <p:clrMapOvr>
    <a:masterClrMapping/>
  </p:clrMapOvr>
  <mc:AlternateContent xmlns:mc="http://schemas.openxmlformats.org/markup-compatibility/2006" xmlns:p14="http://schemas.microsoft.com/office/powerpoint/2010/main">
    <mc:Choice Requires="p14">
      <p:transition spd="slow" p14:dur="2000" advTm="27705"/>
    </mc:Choice>
    <mc:Fallback xmlns="">
      <p:transition spd="slow" advTm="2770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A8B8-34E6-B04A-95E0-9D1FA8DD5A65}"/>
              </a:ext>
            </a:extLst>
          </p:cNvPr>
          <p:cNvSpPr>
            <a:spLocks noGrp="1"/>
          </p:cNvSpPr>
          <p:nvPr>
            <p:ph type="title"/>
          </p:nvPr>
        </p:nvSpPr>
        <p:spPr>
          <a:xfrm>
            <a:off x="684700" y="290560"/>
            <a:ext cx="10819300" cy="904363"/>
          </a:xfrm>
        </p:spPr>
        <p:txBody>
          <a:bodyPr/>
          <a:lstStyle/>
          <a:p>
            <a:r>
              <a:rPr lang="en-US" sz="2800" dirty="0"/>
              <a:t>Update to JAMA Network journals’ Instructions for Authors</a:t>
            </a:r>
          </a:p>
        </p:txBody>
      </p:sp>
      <p:sp>
        <p:nvSpPr>
          <p:cNvPr id="3" name="Content Placeholder 2">
            <a:extLst>
              <a:ext uri="{FF2B5EF4-FFF2-40B4-BE49-F238E27FC236}">
                <a16:creationId xmlns:a16="http://schemas.microsoft.com/office/drawing/2014/main" id="{8B98D140-3735-334B-8925-794801593B5D}"/>
              </a:ext>
            </a:extLst>
          </p:cNvPr>
          <p:cNvSpPr>
            <a:spLocks noGrp="1"/>
          </p:cNvSpPr>
          <p:nvPr>
            <p:ph idx="1"/>
          </p:nvPr>
        </p:nvSpPr>
        <p:spPr>
          <a:xfrm>
            <a:off x="683599" y="960368"/>
            <a:ext cx="11123701" cy="4351338"/>
          </a:xfrm>
        </p:spPr>
        <p:txBody>
          <a:bodyPr/>
          <a:lstStyle/>
          <a:p>
            <a:r>
              <a:rPr lang="en-US" sz="2000" b="1" dirty="0"/>
              <a:t>With regard to the collection and reporting of demographic data on race and ethnicity:</a:t>
            </a:r>
          </a:p>
          <a:p>
            <a:r>
              <a:rPr lang="en-US" sz="2000" dirty="0"/>
              <a:t>The Methods section should include an explanation of who identified participant race and ethnicity and the source of the classifications used (</a:t>
            </a:r>
            <a:r>
              <a:rPr lang="en-US" sz="2000" dirty="0" err="1"/>
              <a:t>eg</a:t>
            </a:r>
            <a:r>
              <a:rPr lang="en-US" sz="2000" dirty="0"/>
              <a:t>, self-report or selection, investigator observed, database, electronic health record, survey instrument).</a:t>
            </a:r>
          </a:p>
          <a:p>
            <a:r>
              <a:rPr lang="en-US" sz="2000" dirty="0"/>
              <a:t>If race and ethnicity categories were collected for a study, the reasons that these were assessed also should be described in the Methods section. If collection of data on race and ethnicity was required by the funding agency, that should be noted.</a:t>
            </a:r>
          </a:p>
          <a:p>
            <a:r>
              <a:rPr lang="en-US" sz="2000" dirty="0"/>
              <a:t>Specific racial and ethnic categories are preferred over collective terms, when possible. Authors should report the specific categories used in their studies and recognize that these categories will differ based on the databases or surveys used, the requirements of funders, and the geographic location of data collection or study participants. Categories included in groups labeled as “other” should be defined.</a:t>
            </a:r>
          </a:p>
          <a:p>
            <a:r>
              <a:rPr lang="en-US" sz="2000" dirty="0"/>
              <a:t>Categories should be listed in alphabetical order in text and tables.</a:t>
            </a:r>
          </a:p>
          <a:p>
            <a:r>
              <a:rPr lang="en-US" sz="2000" dirty="0"/>
              <a:t>Race and ethnicity categories of the study population should be reported in the Results section.</a:t>
            </a:r>
          </a:p>
          <a:p>
            <a:endParaRPr lang="en-US" dirty="0"/>
          </a:p>
        </p:txBody>
      </p:sp>
      <p:sp>
        <p:nvSpPr>
          <p:cNvPr id="5" name="Slide Number Placeholder 4">
            <a:extLst>
              <a:ext uri="{FF2B5EF4-FFF2-40B4-BE49-F238E27FC236}">
                <a16:creationId xmlns:a16="http://schemas.microsoft.com/office/drawing/2014/main" id="{3C42D527-530C-474F-918A-6A16622D1E7A}"/>
              </a:ext>
            </a:extLst>
          </p:cNvPr>
          <p:cNvSpPr>
            <a:spLocks noGrp="1"/>
          </p:cNvSpPr>
          <p:nvPr>
            <p:ph type="sldNum" sz="quarter" idx="12"/>
          </p:nvPr>
        </p:nvSpPr>
        <p:spPr/>
        <p:txBody>
          <a:bodyPr/>
          <a:lstStyle/>
          <a:p>
            <a:fld id="{3C995604-7EC0-7E4F-8833-D9F6F7344AE0}" type="slidenum">
              <a:rPr lang="en-US" smtClean="0"/>
              <a:t>16</a:t>
            </a:fld>
            <a:endParaRPr lang="en-US" dirty="0"/>
          </a:p>
        </p:txBody>
      </p:sp>
    </p:spTree>
    <p:extLst>
      <p:ext uri="{BB962C8B-B14F-4D97-AF65-F5344CB8AC3E}">
        <p14:creationId xmlns:p14="http://schemas.microsoft.com/office/powerpoint/2010/main" val="259570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3C4A-CAF8-CE45-A9B0-FE42FD90996D}"/>
              </a:ext>
            </a:extLst>
          </p:cNvPr>
          <p:cNvSpPr>
            <a:spLocks noGrp="1"/>
          </p:cNvSpPr>
          <p:nvPr>
            <p:ph type="title"/>
          </p:nvPr>
        </p:nvSpPr>
        <p:spPr>
          <a:xfrm>
            <a:off x="686900" y="342246"/>
            <a:ext cx="10819300" cy="904363"/>
          </a:xfrm>
        </p:spPr>
        <p:txBody>
          <a:bodyPr/>
          <a:lstStyle/>
          <a:p>
            <a:r>
              <a:rPr lang="en-US" dirty="0"/>
              <a:t>Stylebook Updates: amamanualofstyle.com</a:t>
            </a:r>
          </a:p>
        </p:txBody>
      </p:sp>
      <p:sp>
        <p:nvSpPr>
          <p:cNvPr id="6" name="TextBox 5">
            <a:extLst>
              <a:ext uri="{FF2B5EF4-FFF2-40B4-BE49-F238E27FC236}">
                <a16:creationId xmlns:a16="http://schemas.microsoft.com/office/drawing/2014/main" id="{7EB705BB-C4D7-5F41-A114-F807E60ECB41}"/>
              </a:ext>
            </a:extLst>
          </p:cNvPr>
          <p:cNvSpPr txBox="1"/>
          <p:nvPr/>
        </p:nvSpPr>
        <p:spPr>
          <a:xfrm>
            <a:off x="563600" y="1030381"/>
            <a:ext cx="11065899" cy="2139047"/>
          </a:xfrm>
          <a:prstGeom prst="rect">
            <a:avLst/>
          </a:prstGeom>
          <a:noFill/>
        </p:spPr>
        <p:txBody>
          <a:bodyPr wrap="square" rtlCol="0">
            <a:spAutoFit/>
          </a:bodyPr>
          <a:lstStyle/>
          <a:p>
            <a:pPr marL="342900" lvl="0" indent="-342900" defTabSz="914400">
              <a:spcBef>
                <a:spcPts val="600"/>
              </a:spcBef>
              <a:spcAft>
                <a:spcPts val="600"/>
              </a:spcAft>
              <a:buFont typeface="Arial" panose="020B0604020202020204" pitchFamily="34" charset="0"/>
              <a:buChar char="•"/>
              <a:defRPr/>
            </a:pPr>
            <a:r>
              <a:rPr lang="en-US" sz="2000" dirty="0">
                <a:solidFill>
                  <a:prstClr val="black"/>
                </a:solidFill>
                <a:latin typeface="Calibri" panose="020F0502020204030204"/>
              </a:rPr>
              <a:t>Additional guidance </a:t>
            </a:r>
            <a:r>
              <a:rPr lang="en-US" sz="2000" dirty="0"/>
              <a:t>addresses reporting concerns and preferred nomenclature for sex and gender, sexual orientation, age, socioeconomic status, and persons with diseases, disorders, or disabilities. Each of these subsections also will be reviewed and updated.</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Any new policy decisions are published on the Updates page, which is freely available to anyone: </a:t>
            </a: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http://www.amamanualofstyle.com/page/updates</a:t>
            </a:r>
            <a:endPar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BBDCEAFF-9BC5-8542-8E29-E89BAE6FE11A}"/>
              </a:ext>
            </a:extLst>
          </p:cNvPr>
          <p:cNvSpPr>
            <a:spLocks noGrp="1"/>
          </p:cNvSpPr>
          <p:nvPr>
            <p:ph idx="1"/>
          </p:nvPr>
        </p:nvSpPr>
        <p:spPr>
          <a:xfrm>
            <a:off x="1196147" y="3395796"/>
            <a:ext cx="4222465" cy="2592684"/>
          </a:xfrm>
        </p:spPr>
        <p:txBody>
          <a:bodyPr/>
          <a:lstStyle/>
          <a:p>
            <a:pPr marL="0" indent="0">
              <a:lnSpc>
                <a:spcPct val="100000"/>
              </a:lnSpc>
              <a:spcAft>
                <a:spcPts val="1800"/>
              </a:spcAft>
              <a:buNone/>
            </a:pPr>
            <a:r>
              <a:rPr lang="en-US" sz="2000" b="1" dirty="0"/>
              <a:t>          Twitter</a:t>
            </a:r>
            <a:r>
              <a:rPr lang="en-US" sz="2000" dirty="0"/>
              <a:t>: </a:t>
            </a:r>
            <a:br>
              <a:rPr lang="en-US" sz="2000" dirty="0"/>
            </a:br>
            <a:r>
              <a:rPr lang="en-US" sz="2000" dirty="0"/>
              <a:t>Regular communication via @AMAManual</a:t>
            </a:r>
          </a:p>
          <a:p>
            <a:pPr marL="0" indent="0">
              <a:lnSpc>
                <a:spcPct val="100000"/>
              </a:lnSpc>
              <a:spcAft>
                <a:spcPts val="1800"/>
              </a:spcAft>
              <a:buNone/>
            </a:pPr>
            <a:r>
              <a:rPr lang="en-US" sz="2000" b="1" dirty="0"/>
              <a:t>AMA Style Insider Blog</a:t>
            </a:r>
            <a:r>
              <a:rPr lang="en-US" sz="2000" dirty="0"/>
              <a:t>: </a:t>
            </a:r>
            <a:br>
              <a:rPr lang="en-US" sz="2000" dirty="0"/>
            </a:br>
            <a:r>
              <a:rPr lang="en-US" sz="2000" dirty="0"/>
              <a:t>Regular entries  </a:t>
            </a:r>
            <a:r>
              <a:rPr lang="en-US" sz="2000" dirty="0">
                <a:solidFill>
                  <a:srgbClr val="0070C0"/>
                </a:solidFill>
                <a:hlinkClick r:id="rId4">
                  <a:extLst>
                    <a:ext uri="{A12FA001-AC4F-418D-AE19-62706E023703}">
                      <ahyp:hlinkClr xmlns:ahyp="http://schemas.microsoft.com/office/drawing/2018/hyperlinkcolor" val="tx"/>
                    </a:ext>
                  </a:extLst>
                </a:hlinkClick>
              </a:rPr>
              <a:t>http://amastyleinsider.com/</a:t>
            </a:r>
            <a:endParaRPr lang="en-US" sz="2000" dirty="0">
              <a:solidFill>
                <a:srgbClr val="0070C0"/>
              </a:solidFill>
            </a:endParaRPr>
          </a:p>
          <a:p>
            <a:endParaRPr lang="en-US" dirty="0"/>
          </a:p>
        </p:txBody>
      </p:sp>
      <p:pic>
        <p:nvPicPr>
          <p:cNvPr id="9" name="Picture 8">
            <a:extLst>
              <a:ext uri="{FF2B5EF4-FFF2-40B4-BE49-F238E27FC236}">
                <a16:creationId xmlns:a16="http://schemas.microsoft.com/office/drawing/2014/main" id="{00E0013A-CF3A-D042-A7D2-6FEDC593E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0925" y="2658378"/>
            <a:ext cx="3169618" cy="3200400"/>
          </a:xfrm>
          <a:prstGeom prst="rect">
            <a:avLst/>
          </a:prstGeom>
          <a:ln>
            <a:solidFill>
              <a:srgbClr val="0070C0"/>
            </a:solidFill>
          </a:ln>
        </p:spPr>
      </p:pic>
      <p:pic>
        <p:nvPicPr>
          <p:cNvPr id="3" name="Picture 2">
            <a:extLst>
              <a:ext uri="{FF2B5EF4-FFF2-40B4-BE49-F238E27FC236}">
                <a16:creationId xmlns:a16="http://schemas.microsoft.com/office/drawing/2014/main" id="{774EB16F-F3EC-B24F-AF52-20D1FB9F9E88}"/>
              </a:ext>
            </a:extLst>
          </p:cNvPr>
          <p:cNvPicPr>
            <a:picLocks noChangeAspect="1"/>
          </p:cNvPicPr>
          <p:nvPr/>
        </p:nvPicPr>
        <p:blipFill rotWithShape="1">
          <a:blip r:embed="rId6"/>
          <a:srcRect b="41638"/>
          <a:stretch/>
        </p:blipFill>
        <p:spPr>
          <a:xfrm>
            <a:off x="1196147" y="3231373"/>
            <a:ext cx="649633" cy="457200"/>
          </a:xfrm>
          <a:prstGeom prst="rect">
            <a:avLst/>
          </a:prstGeom>
        </p:spPr>
      </p:pic>
      <p:sp>
        <p:nvSpPr>
          <p:cNvPr id="10" name="Footer Placeholder 4">
            <a:extLst>
              <a:ext uri="{FF2B5EF4-FFF2-40B4-BE49-F238E27FC236}">
                <a16:creationId xmlns:a16="http://schemas.microsoft.com/office/drawing/2014/main" id="{B2DC6173-651F-41EE-848F-5507C72A1A41}"/>
              </a:ext>
            </a:extLst>
          </p:cNvPr>
          <p:cNvSpPr>
            <a:spLocks noGrp="1"/>
          </p:cNvSpPr>
          <p:nvPr>
            <p:ph type="ftr" sz="quarter" idx="11"/>
          </p:nvPr>
        </p:nvSpPr>
        <p:spPr>
          <a:xfrm>
            <a:off x="6250348" y="6515754"/>
            <a:ext cx="4114800" cy="137743"/>
          </a:xfrm>
          <a:prstGeom prst="rect">
            <a:avLst/>
          </a:prstGeom>
        </p:spPr>
        <p:txBody>
          <a:bodyPr/>
          <a:lstStyle>
            <a:lvl1pPr algn="l">
              <a:defRPr/>
            </a:lvl1pPr>
          </a:lstStyle>
          <a:p>
            <a:r>
              <a:rPr lang="en-US" dirty="0"/>
              <a:t>© American Medical Association</a:t>
            </a:r>
          </a:p>
        </p:txBody>
      </p:sp>
    </p:spTree>
    <p:extLst>
      <p:ext uri="{BB962C8B-B14F-4D97-AF65-F5344CB8AC3E}">
        <p14:creationId xmlns:p14="http://schemas.microsoft.com/office/powerpoint/2010/main" val="1045144901"/>
      </p:ext>
    </p:extLst>
  </p:cSld>
  <p:clrMapOvr>
    <a:masterClrMapping/>
  </p:clrMapOvr>
  <mc:AlternateContent xmlns:mc="http://schemas.openxmlformats.org/markup-compatibility/2006" xmlns:p14="http://schemas.microsoft.com/office/powerpoint/2010/main">
    <mc:Choice Requires="p14">
      <p:transition spd="slow" p14:dur="2000" advTm="23570"/>
    </mc:Choice>
    <mc:Fallback xmlns="">
      <p:transition spd="slow" advTm="2357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D3568-F6FC-F14D-A783-D27804A6E1E2}"/>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68561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D023A0-0645-4C4A-8591-56CB1E3BF8BB}"/>
              </a:ext>
            </a:extLst>
          </p:cNvPr>
          <p:cNvSpPr>
            <a:spLocks noGrp="1"/>
          </p:cNvSpPr>
          <p:nvPr>
            <p:ph type="title"/>
          </p:nvPr>
        </p:nvSpPr>
        <p:spPr/>
        <p:txBody>
          <a:bodyPr/>
          <a:lstStyle/>
          <a:p>
            <a:r>
              <a:rPr lang="en-US" dirty="0"/>
              <a:t>Disclosures</a:t>
            </a:r>
          </a:p>
        </p:txBody>
      </p:sp>
      <p:sp>
        <p:nvSpPr>
          <p:cNvPr id="4" name="Content Placeholder 3">
            <a:extLst>
              <a:ext uri="{FF2B5EF4-FFF2-40B4-BE49-F238E27FC236}">
                <a16:creationId xmlns:a16="http://schemas.microsoft.com/office/drawing/2014/main" id="{EC31A7C5-AED4-144D-AC5C-313031357F34}"/>
              </a:ext>
            </a:extLst>
          </p:cNvPr>
          <p:cNvSpPr>
            <a:spLocks noGrp="1"/>
          </p:cNvSpPr>
          <p:nvPr>
            <p:ph idx="1"/>
          </p:nvPr>
        </p:nvSpPr>
        <p:spPr>
          <a:xfrm>
            <a:off x="685800" y="1600200"/>
            <a:ext cx="11082130" cy="4351338"/>
          </a:xfrm>
        </p:spPr>
        <p:txBody>
          <a:bodyPr/>
          <a:lstStyle/>
          <a:p>
            <a:pPr marL="0" indent="0">
              <a:buNone/>
            </a:pPr>
            <a:r>
              <a:rPr lang="en-US" dirty="0"/>
              <a:t>Stacy Christiansen, MA, Managing Editor, </a:t>
            </a:r>
            <a:r>
              <a:rPr lang="en-US" i="1" dirty="0"/>
              <a:t>JAMA</a:t>
            </a:r>
          </a:p>
          <a:p>
            <a:pPr marL="0" indent="0">
              <a:buNone/>
            </a:pPr>
            <a:r>
              <a:rPr lang="en-US" dirty="0"/>
              <a:t>Chair, AMA Manual of Style Committee</a:t>
            </a:r>
          </a:p>
          <a:p>
            <a:pPr marL="0" indent="0">
              <a:buNone/>
            </a:pPr>
            <a:endParaRPr lang="en-US" dirty="0"/>
          </a:p>
          <a:p>
            <a:pPr marL="0" indent="0">
              <a:buNone/>
            </a:pPr>
            <a:r>
              <a:rPr lang="en-US" dirty="0"/>
              <a:t>Annette </a:t>
            </a:r>
            <a:r>
              <a:rPr lang="en-US" dirty="0" err="1"/>
              <a:t>Flanagin</a:t>
            </a:r>
            <a:r>
              <a:rPr lang="en-US" dirty="0"/>
              <a:t>, RN, MA, Executive Managing Editor, </a:t>
            </a:r>
            <a:r>
              <a:rPr lang="en-US" i="1" dirty="0"/>
              <a:t>JAMA</a:t>
            </a:r>
            <a:r>
              <a:rPr lang="en-US" dirty="0"/>
              <a:t> and JAMA Network</a:t>
            </a:r>
          </a:p>
          <a:p>
            <a:pPr marL="0" indent="0">
              <a:buNone/>
            </a:pPr>
            <a:r>
              <a:rPr lang="en-US" dirty="0"/>
              <a:t>Member, AMA Manual of Style Committee</a:t>
            </a:r>
          </a:p>
          <a:p>
            <a:pPr marL="0" indent="0">
              <a:buNone/>
            </a:pPr>
            <a:r>
              <a:rPr lang="en-US" dirty="0"/>
              <a:t>Unpaid board member of STM (International Association of Scientific, Technical and Medical Publishers)</a:t>
            </a:r>
          </a:p>
          <a:p>
            <a:pPr marL="0" indent="0">
              <a:buNone/>
            </a:pPr>
            <a:endParaRPr lang="en-US" dirty="0"/>
          </a:p>
          <a:p>
            <a:pPr marL="0" indent="0">
              <a:buNone/>
            </a:pPr>
            <a:r>
              <a:rPr lang="en-US" dirty="0"/>
              <a:t>Both of our salaries are paid by the American Medical Association.</a:t>
            </a:r>
          </a:p>
          <a:p>
            <a:endParaRPr lang="en-US" dirty="0"/>
          </a:p>
        </p:txBody>
      </p:sp>
    </p:spTree>
    <p:extLst>
      <p:ext uri="{BB962C8B-B14F-4D97-AF65-F5344CB8AC3E}">
        <p14:creationId xmlns:p14="http://schemas.microsoft.com/office/powerpoint/2010/main" val="336690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DFD6-BE9D-7A4C-BEF6-347E710C4B3D}"/>
              </a:ext>
            </a:extLst>
          </p:cNvPr>
          <p:cNvSpPr>
            <a:spLocks noGrp="1"/>
          </p:cNvSpPr>
          <p:nvPr>
            <p:ph type="title"/>
          </p:nvPr>
        </p:nvSpPr>
        <p:spPr>
          <a:xfrm>
            <a:off x="686900" y="366438"/>
            <a:ext cx="10819300" cy="904363"/>
          </a:xfrm>
        </p:spPr>
        <p:txBody>
          <a:bodyPr/>
          <a:lstStyle/>
          <a:p>
            <a:r>
              <a:rPr lang="en-US" sz="2800" dirty="0"/>
              <a:t>Updated Guidance on the Reporting of Race and Ethnicity in Medical and Science Journals</a:t>
            </a:r>
            <a:br>
              <a:rPr lang="en-US" dirty="0"/>
            </a:br>
            <a:endParaRPr lang="en-US" dirty="0"/>
          </a:p>
        </p:txBody>
      </p:sp>
      <p:sp>
        <p:nvSpPr>
          <p:cNvPr id="3" name="Content Placeholder 2">
            <a:extLst>
              <a:ext uri="{FF2B5EF4-FFF2-40B4-BE49-F238E27FC236}">
                <a16:creationId xmlns:a16="http://schemas.microsoft.com/office/drawing/2014/main" id="{A3D54B8F-5955-C648-B0FA-0606307BE1C8}"/>
              </a:ext>
            </a:extLst>
          </p:cNvPr>
          <p:cNvSpPr>
            <a:spLocks noGrp="1"/>
          </p:cNvSpPr>
          <p:nvPr>
            <p:ph idx="1"/>
          </p:nvPr>
        </p:nvSpPr>
        <p:spPr>
          <a:xfrm>
            <a:off x="686900" y="1351845"/>
            <a:ext cx="10820400" cy="4351338"/>
          </a:xfrm>
        </p:spPr>
        <p:txBody>
          <a:bodyPr/>
          <a:lstStyle/>
          <a:p>
            <a:pPr>
              <a:spcAft>
                <a:spcPts val="600"/>
              </a:spcAft>
            </a:pPr>
            <a:r>
              <a:rPr lang="en-US" sz="2000" b="1" dirty="0"/>
              <a:t>Goal:</a:t>
            </a:r>
            <a:r>
              <a:rPr lang="en-US" sz="2000" dirty="0"/>
              <a:t> to provide recommendations and suggestions that encourage fairness, equity, consistency, and clarity in use and reporting of race and ethnicity in medical and science journals</a:t>
            </a:r>
          </a:p>
          <a:p>
            <a:pPr>
              <a:spcAft>
                <a:spcPts val="600"/>
              </a:spcAft>
            </a:pPr>
            <a:r>
              <a:rPr lang="en-US" sz="2000" b="1" dirty="0"/>
              <a:t>Why? </a:t>
            </a:r>
            <a:r>
              <a:rPr lang="en-US" sz="2000" dirty="0"/>
              <a:t>For many years, JAMA and the JAMA Network journals have published many important articles addressing disparities and racism in medical education, research, and health care</a:t>
            </a:r>
          </a:p>
          <a:p>
            <a:pPr>
              <a:spcAft>
                <a:spcPts val="600"/>
              </a:spcAft>
            </a:pPr>
            <a:r>
              <a:rPr lang="en-US" sz="2000" dirty="0"/>
              <a:t>&gt; 940 articles published on race and racial and ethnic disparities and inequities in the last 5 years. </a:t>
            </a:r>
            <a:r>
              <a:rPr lang="en-US" sz="1600" dirty="0"/>
              <a:t>See </a:t>
            </a:r>
            <a:r>
              <a:rPr lang="en-US" sz="1600" dirty="0">
                <a:hlinkClick r:id="rId4"/>
              </a:rPr>
              <a:t>https://jamanetwork.com/DocumentLibrary/Race-Ethnicity-Articles-JAMANetwork-5Year.pdf</a:t>
            </a:r>
            <a:endParaRPr lang="en-US" sz="1600" dirty="0"/>
          </a:p>
          <a:p>
            <a:pPr>
              <a:spcAft>
                <a:spcPts val="600"/>
              </a:spcAft>
            </a:pPr>
            <a:r>
              <a:rPr lang="en-US" sz="2000" dirty="0"/>
              <a:t>“Terminology, usage, and word choice are critically important, especially when describing people and when discussing race and ethnicity. Inclusive language supports diversity and conveys respect. Language that imparts bias toward or against persons or groups based on characteristics or demographics must be avoided.”                                                                      </a:t>
            </a:r>
            <a:r>
              <a:rPr lang="en-US" sz="1800" dirty="0"/>
              <a:t>- </a:t>
            </a:r>
            <a:r>
              <a:rPr lang="en-US" sz="1400" dirty="0"/>
              <a:t>Flanagin A, Frey T, Christiansen SL, Bauchner H. The Reporting of Race and Ethnicity in Medical and Science Journals: Comments Invited. </a:t>
            </a:r>
            <a:r>
              <a:rPr lang="en-US" sz="1400" i="1" dirty="0"/>
              <a:t>JAMA.</a:t>
            </a:r>
            <a:r>
              <a:rPr lang="en-US" sz="1400" dirty="0"/>
              <a:t> 2021;325(11):1049–1052. doi:10.1001/jama.2021.2104 </a:t>
            </a:r>
          </a:p>
        </p:txBody>
      </p:sp>
      <p:sp>
        <p:nvSpPr>
          <p:cNvPr id="5" name="Slide Number Placeholder 4">
            <a:extLst>
              <a:ext uri="{FF2B5EF4-FFF2-40B4-BE49-F238E27FC236}">
                <a16:creationId xmlns:a16="http://schemas.microsoft.com/office/drawing/2014/main" id="{FDBD4703-43E5-1248-A03C-052FB44599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95604-7EC0-7E4F-8833-D9F6F7344AE0}" type="slidenum">
              <a:rPr kumimoji="0" lang="en-US" sz="600" b="0" i="0" u="none" strike="noStrike" kern="1200" cap="none" spc="0" normalizeH="0" baseline="0" noProof="0" smtClean="0">
                <a:ln>
                  <a:noFill/>
                </a:ln>
                <a:solidFill>
                  <a:prstClr val="black">
                    <a:lumMod val="65000"/>
                    <a:lumOff val="35000"/>
                  </a:prstClr>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600" b="0" i="0" u="none" strike="noStrike" kern="1200" cap="none" spc="0" normalizeH="0" baseline="0" noProof="0" dirty="0">
              <a:ln>
                <a:noFill/>
              </a:ln>
              <a:solidFill>
                <a:prstClr val="black">
                  <a:lumMod val="65000"/>
                  <a:lumOff val="35000"/>
                </a:prstClr>
              </a:solidFill>
              <a:effectLst/>
              <a:uLnTx/>
              <a:uFillTx/>
              <a:latin typeface="Helvetica" pitchFamily="2" charset="0"/>
              <a:ea typeface="+mn-ea"/>
              <a:cs typeface="+mn-cs"/>
            </a:endParaRPr>
          </a:p>
        </p:txBody>
      </p:sp>
    </p:spTree>
    <p:custDataLst>
      <p:tags r:id="rId1"/>
    </p:custDataLst>
    <p:extLst>
      <p:ext uri="{BB962C8B-B14F-4D97-AF65-F5344CB8AC3E}">
        <p14:creationId xmlns:p14="http://schemas.microsoft.com/office/powerpoint/2010/main" val="193891031"/>
      </p:ext>
    </p:extLst>
  </p:cSld>
  <p:clrMapOvr>
    <a:masterClrMapping/>
  </p:clrMapOvr>
  <mc:AlternateContent xmlns:mc="http://schemas.openxmlformats.org/markup-compatibility/2006" xmlns:p14="http://schemas.microsoft.com/office/powerpoint/2010/main">
    <mc:Choice Requires="p14">
      <p:transition spd="slow" p14:dur="2000" advTm="55854"/>
    </mc:Choice>
    <mc:Fallback xmlns="">
      <p:transition spd="slow" advTm="558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2EF9-AE00-D743-B67E-3AE4E3F60735}"/>
              </a:ext>
            </a:extLst>
          </p:cNvPr>
          <p:cNvSpPr>
            <a:spLocks noGrp="1"/>
          </p:cNvSpPr>
          <p:nvPr>
            <p:ph type="title"/>
          </p:nvPr>
        </p:nvSpPr>
        <p:spPr>
          <a:xfrm>
            <a:off x="686900" y="421451"/>
            <a:ext cx="10819300" cy="904363"/>
          </a:xfrm>
        </p:spPr>
        <p:txBody>
          <a:bodyPr/>
          <a:lstStyle/>
          <a:p>
            <a:r>
              <a:rPr lang="en-US" sz="2800" dirty="0"/>
              <a:t>Process</a:t>
            </a:r>
          </a:p>
        </p:txBody>
      </p:sp>
      <p:sp>
        <p:nvSpPr>
          <p:cNvPr id="3" name="Content Placeholder 2">
            <a:extLst>
              <a:ext uri="{FF2B5EF4-FFF2-40B4-BE49-F238E27FC236}">
                <a16:creationId xmlns:a16="http://schemas.microsoft.com/office/drawing/2014/main" id="{9BFBC4C8-8BC9-5B42-9534-31C004A858A9}"/>
              </a:ext>
            </a:extLst>
          </p:cNvPr>
          <p:cNvSpPr>
            <a:spLocks noGrp="1"/>
          </p:cNvSpPr>
          <p:nvPr>
            <p:ph idx="1"/>
          </p:nvPr>
        </p:nvSpPr>
        <p:spPr>
          <a:xfrm>
            <a:off x="685800" y="1051186"/>
            <a:ext cx="10134600" cy="5049078"/>
          </a:xfrm>
        </p:spPr>
        <p:txBody>
          <a:bodyPr/>
          <a:lstStyle/>
          <a:p>
            <a:pPr>
              <a:spcAft>
                <a:spcPts val="600"/>
              </a:spcAft>
            </a:pPr>
            <a:r>
              <a:rPr lang="en-US" sz="2000" dirty="0"/>
              <a:t>AMA Manual of Style Committee began reassessment of the guidance on reporting race and ethnicity in the Spring of 2020</a:t>
            </a:r>
          </a:p>
          <a:p>
            <a:pPr>
              <a:spcAft>
                <a:spcPts val="600"/>
              </a:spcAft>
            </a:pPr>
            <a:r>
              <a:rPr lang="en-US" sz="2000" dirty="0"/>
              <a:t>Along with other style manuals, changed the guidance on capitalization of all racial and ethnic categories</a:t>
            </a:r>
          </a:p>
          <a:p>
            <a:pPr>
              <a:spcAft>
                <a:spcPts val="600"/>
              </a:spcAft>
            </a:pPr>
            <a:r>
              <a:rPr lang="en-US" sz="2000" dirty="0"/>
              <a:t>8-month process of research, updating the guidance, external review, and revision</a:t>
            </a:r>
          </a:p>
          <a:p>
            <a:pPr>
              <a:spcAft>
                <a:spcPts val="600"/>
              </a:spcAft>
            </a:pPr>
            <a:r>
              <a:rPr lang="en-US" sz="2000" dirty="0"/>
              <a:t>Revised guidance published as an Editorial in </a:t>
            </a:r>
            <a:r>
              <a:rPr lang="en-US" sz="2000" i="1" dirty="0"/>
              <a:t>JAMA </a:t>
            </a:r>
            <a:r>
              <a:rPr lang="en-US" sz="2000" dirty="0"/>
              <a:t>in February 2021 with invitation for wider public review and feedback</a:t>
            </a:r>
          </a:p>
          <a:p>
            <a:pPr>
              <a:spcAft>
                <a:spcPts val="600"/>
              </a:spcAft>
            </a:pPr>
            <a:r>
              <a:rPr lang="en-US" sz="2000" dirty="0"/>
              <a:t>Comments received by numerous reviewers and scholars with expertise in reporting race and ethnicity and DEI (some of whom disagreed with each other)</a:t>
            </a:r>
          </a:p>
          <a:p>
            <a:pPr>
              <a:spcAft>
                <a:spcPts val="600"/>
              </a:spcAft>
            </a:pPr>
            <a:r>
              <a:rPr lang="en-US" sz="2000" dirty="0"/>
              <a:t>Additional research, revision, and review followed</a:t>
            </a:r>
          </a:p>
          <a:p>
            <a:pPr marL="0" indent="0">
              <a:buNone/>
            </a:pP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8A2AD878-AD24-4C45-827E-3A5066E3DF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95604-7EC0-7E4F-8833-D9F6F7344AE0}" type="slidenum">
              <a:rPr kumimoji="0" lang="en-US" sz="600" b="0" i="0" u="none" strike="noStrike" kern="1200" cap="none" spc="0" normalizeH="0" baseline="0" noProof="0" smtClean="0">
                <a:ln>
                  <a:noFill/>
                </a:ln>
                <a:solidFill>
                  <a:prstClr val="black">
                    <a:lumMod val="65000"/>
                    <a:lumOff val="35000"/>
                  </a:prstClr>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600" b="0" i="0" u="none" strike="noStrike" kern="1200" cap="none" spc="0" normalizeH="0" baseline="0" noProof="0" dirty="0">
              <a:ln>
                <a:noFill/>
              </a:ln>
              <a:solidFill>
                <a:prstClr val="black">
                  <a:lumMod val="65000"/>
                  <a:lumOff val="35000"/>
                </a:prstClr>
              </a:solidFill>
              <a:effectLst/>
              <a:uLnTx/>
              <a:uFillTx/>
              <a:latin typeface="Helvetica" pitchFamily="2" charset="0"/>
              <a:ea typeface="+mn-ea"/>
              <a:cs typeface="+mn-cs"/>
            </a:endParaRPr>
          </a:p>
        </p:txBody>
      </p:sp>
    </p:spTree>
    <p:custDataLst>
      <p:tags r:id="rId1"/>
    </p:custDataLst>
    <p:extLst>
      <p:ext uri="{BB962C8B-B14F-4D97-AF65-F5344CB8AC3E}">
        <p14:creationId xmlns:p14="http://schemas.microsoft.com/office/powerpoint/2010/main" val="1240991744"/>
      </p:ext>
    </p:extLst>
  </p:cSld>
  <p:clrMapOvr>
    <a:masterClrMapping/>
  </p:clrMapOvr>
  <mc:AlternateContent xmlns:mc="http://schemas.openxmlformats.org/markup-compatibility/2006" xmlns:p14="http://schemas.microsoft.com/office/powerpoint/2010/main">
    <mc:Choice Requires="p14">
      <p:transition spd="slow" p14:dur="2000" advTm="82872"/>
    </mc:Choice>
    <mc:Fallback xmlns="">
      <p:transition spd="slow" advTm="828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76E9-1CF4-924E-91F6-37D3E019F21F}"/>
              </a:ext>
            </a:extLst>
          </p:cNvPr>
          <p:cNvSpPr>
            <a:spLocks noGrp="1"/>
          </p:cNvSpPr>
          <p:nvPr>
            <p:ph type="title"/>
          </p:nvPr>
        </p:nvSpPr>
        <p:spPr>
          <a:xfrm>
            <a:off x="685800" y="327534"/>
            <a:ext cx="10819300" cy="904363"/>
          </a:xfrm>
        </p:spPr>
        <p:txBody>
          <a:bodyPr/>
          <a:lstStyle/>
          <a:p>
            <a:r>
              <a:rPr lang="en-US" sz="2800" dirty="0"/>
              <a:t>Key principles in the updated guidance</a:t>
            </a:r>
          </a:p>
        </p:txBody>
      </p:sp>
      <p:sp>
        <p:nvSpPr>
          <p:cNvPr id="3" name="Content Placeholder 2">
            <a:extLst>
              <a:ext uri="{FF2B5EF4-FFF2-40B4-BE49-F238E27FC236}">
                <a16:creationId xmlns:a16="http://schemas.microsoft.com/office/drawing/2014/main" id="{F18AF878-2107-D647-AB16-098A250ED6DC}"/>
              </a:ext>
            </a:extLst>
          </p:cNvPr>
          <p:cNvSpPr>
            <a:spLocks noGrp="1"/>
          </p:cNvSpPr>
          <p:nvPr>
            <p:ph idx="1"/>
          </p:nvPr>
        </p:nvSpPr>
        <p:spPr>
          <a:xfrm>
            <a:off x="684699" y="920780"/>
            <a:ext cx="11100901" cy="4351338"/>
          </a:xfrm>
        </p:spPr>
        <p:txBody>
          <a:bodyPr/>
          <a:lstStyle/>
          <a:p>
            <a:pPr>
              <a:spcAft>
                <a:spcPts val="600"/>
              </a:spcAft>
            </a:pPr>
            <a:r>
              <a:rPr lang="en-US" sz="2000" b="1" dirty="0"/>
              <a:t>Race and ethnicity are social constructs </a:t>
            </a:r>
          </a:p>
          <a:p>
            <a:pPr>
              <a:spcAft>
                <a:spcPts val="600"/>
              </a:spcAft>
            </a:pPr>
            <a:r>
              <a:rPr lang="en-US" sz="2000" dirty="0"/>
              <a:t>There are </a:t>
            </a:r>
            <a:r>
              <a:rPr lang="en-US" sz="2000" b="1" dirty="0"/>
              <a:t>important sensitivities and controversies related to use of these terms </a:t>
            </a:r>
            <a:r>
              <a:rPr lang="en-US" sz="2000" dirty="0"/>
              <a:t>and associated nomenclature in medical and health research, education, and practice. </a:t>
            </a:r>
          </a:p>
          <a:p>
            <a:pPr>
              <a:spcAft>
                <a:spcPts val="600"/>
              </a:spcAft>
            </a:pPr>
            <a:r>
              <a:rPr lang="en-US" sz="2000" b="1" dirty="0"/>
              <a:t>Language and terminology </a:t>
            </a:r>
            <a:r>
              <a:rPr lang="en-US" sz="2000" dirty="0"/>
              <a:t>must be accurate, clear, and precise, and must reflect fairness, equity, and consistency in use and reporting of race and ethnicity </a:t>
            </a:r>
          </a:p>
          <a:p>
            <a:pPr>
              <a:spcAft>
                <a:spcPts val="600"/>
              </a:spcAft>
            </a:pPr>
            <a:r>
              <a:rPr lang="en-US" sz="2000" b="1" dirty="0"/>
              <a:t>Reporting of race and ethnicity should not be considered in isolation </a:t>
            </a:r>
            <a:r>
              <a:rPr lang="en-US" sz="2000" dirty="0"/>
              <a:t>and should be accompanied with other sociodemographic factors and social determinants and the intersectionality of race and ethnicity with these other factors </a:t>
            </a:r>
          </a:p>
          <a:p>
            <a:pPr>
              <a:spcAft>
                <a:spcPts val="600"/>
              </a:spcAft>
            </a:pPr>
            <a:r>
              <a:rPr lang="en-US" sz="2000" b="1" dirty="0"/>
              <a:t>In research articles – who or what classified </a:t>
            </a:r>
            <a:r>
              <a:rPr lang="en-US" sz="2000" dirty="0"/>
              <a:t>participant race and ethnicity and the source of the classifications used should be described (eg, self-report or selection, investigator observed, database, electronic health record, survey instrument). </a:t>
            </a:r>
          </a:p>
          <a:p>
            <a:pPr>
              <a:spcAft>
                <a:spcPts val="600"/>
              </a:spcAft>
            </a:pPr>
            <a:r>
              <a:rPr lang="en-US" sz="2000" b="1" dirty="0"/>
              <a:t>The guidance is not final </a:t>
            </a:r>
            <a:r>
              <a:rPr lang="en-US" sz="2000" dirty="0"/>
              <a:t>- continual review of the terms and language used in the reporting of race and ethnicity is critically important as societal norms continue to evolve</a:t>
            </a:r>
          </a:p>
          <a:p>
            <a:pPr>
              <a:spcAft>
                <a:spcPts val="600"/>
              </a:spcAft>
            </a:pPr>
            <a:endParaRPr lang="en-US" sz="2000" dirty="0"/>
          </a:p>
          <a:p>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D557F3B9-8A82-DF4F-871C-2714BF4E6A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95604-7EC0-7E4F-8833-D9F6F7344AE0}" type="slidenum">
              <a:rPr kumimoji="0" lang="en-US" sz="600" b="0" i="0" u="none" strike="noStrike" kern="1200" cap="none" spc="0" normalizeH="0" baseline="0" noProof="0" smtClean="0">
                <a:ln>
                  <a:noFill/>
                </a:ln>
                <a:solidFill>
                  <a:prstClr val="black">
                    <a:lumMod val="65000"/>
                    <a:lumOff val="35000"/>
                  </a:prstClr>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600" b="0" i="0" u="none" strike="noStrike" kern="1200" cap="none" spc="0" normalizeH="0" baseline="0" noProof="0" dirty="0">
              <a:ln>
                <a:noFill/>
              </a:ln>
              <a:solidFill>
                <a:prstClr val="black">
                  <a:lumMod val="65000"/>
                  <a:lumOff val="35000"/>
                </a:prstClr>
              </a:solidFill>
              <a:effectLst/>
              <a:uLnTx/>
              <a:uFillTx/>
              <a:latin typeface="Helvetica" pitchFamily="2" charset="0"/>
              <a:ea typeface="+mn-ea"/>
              <a:cs typeface="+mn-cs"/>
            </a:endParaRPr>
          </a:p>
        </p:txBody>
      </p:sp>
    </p:spTree>
    <p:custDataLst>
      <p:tags r:id="rId1"/>
    </p:custDataLst>
    <p:extLst>
      <p:ext uri="{BB962C8B-B14F-4D97-AF65-F5344CB8AC3E}">
        <p14:creationId xmlns:p14="http://schemas.microsoft.com/office/powerpoint/2010/main" val="4209201466"/>
      </p:ext>
    </p:extLst>
  </p:cSld>
  <p:clrMapOvr>
    <a:masterClrMapping/>
  </p:clrMapOvr>
  <mc:AlternateContent xmlns:mc="http://schemas.openxmlformats.org/markup-compatibility/2006" xmlns:p14="http://schemas.microsoft.com/office/powerpoint/2010/main">
    <mc:Choice Requires="p14">
      <p:transition spd="slow" p14:dur="2000" advTm="102533"/>
    </mc:Choice>
    <mc:Fallback xmlns="">
      <p:transition spd="slow" advTm="1025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AD8D9-C34A-1E40-85FF-BD625BAA5CCB}"/>
              </a:ext>
            </a:extLst>
          </p:cNvPr>
          <p:cNvSpPr>
            <a:spLocks noGrp="1"/>
          </p:cNvSpPr>
          <p:nvPr>
            <p:ph type="title"/>
          </p:nvPr>
        </p:nvSpPr>
        <p:spPr>
          <a:xfrm>
            <a:off x="685800" y="290560"/>
            <a:ext cx="10819300" cy="904363"/>
          </a:xfrm>
        </p:spPr>
        <p:txBody>
          <a:bodyPr/>
          <a:lstStyle/>
          <a:p>
            <a:r>
              <a:rPr lang="en-US" sz="2800" dirty="0"/>
              <a:t>Guidance components</a:t>
            </a:r>
          </a:p>
        </p:txBody>
      </p:sp>
      <p:sp>
        <p:nvSpPr>
          <p:cNvPr id="3" name="Content Placeholder 2">
            <a:extLst>
              <a:ext uri="{FF2B5EF4-FFF2-40B4-BE49-F238E27FC236}">
                <a16:creationId xmlns:a16="http://schemas.microsoft.com/office/drawing/2014/main" id="{11465B23-73E8-AC42-BCB6-4A66708293A5}"/>
              </a:ext>
            </a:extLst>
          </p:cNvPr>
          <p:cNvSpPr>
            <a:spLocks noGrp="1"/>
          </p:cNvSpPr>
          <p:nvPr>
            <p:ph idx="1"/>
          </p:nvPr>
        </p:nvSpPr>
        <p:spPr>
          <a:xfrm>
            <a:off x="685800" y="1063487"/>
            <a:ext cx="10820400" cy="4351338"/>
          </a:xfrm>
        </p:spPr>
        <p:txBody>
          <a:bodyPr/>
          <a:lstStyle/>
          <a:p>
            <a:r>
              <a:rPr lang="en-US" sz="2000" dirty="0"/>
              <a:t>Definitions of commonly used terms associated with race and ethnicity</a:t>
            </a:r>
          </a:p>
          <a:p>
            <a:r>
              <a:rPr lang="en-US" sz="2000" dirty="0"/>
              <a:t>Concerns and controversies in health care and research</a:t>
            </a:r>
          </a:p>
          <a:p>
            <a:r>
              <a:rPr lang="en-US" sz="2000" dirty="0"/>
              <a:t>Reporting of race and ethnicity in research articles </a:t>
            </a:r>
          </a:p>
          <a:p>
            <a:r>
              <a:rPr lang="en-US" sz="2000" dirty="0"/>
              <a:t>Use of racial and ethnic collective or umbrella terms </a:t>
            </a:r>
          </a:p>
          <a:p>
            <a:r>
              <a:rPr lang="en-US" sz="2000" dirty="0"/>
              <a:t>Capitalization </a:t>
            </a:r>
          </a:p>
          <a:p>
            <a:r>
              <a:rPr lang="en-US" sz="2000" dirty="0"/>
              <a:t>Abbreviations</a:t>
            </a:r>
          </a:p>
          <a:p>
            <a:r>
              <a:rPr lang="en-US" sz="2000" dirty="0"/>
              <a:t>Listing racial and ethnic categories in alphabetical order vs order by majority </a:t>
            </a:r>
          </a:p>
          <a:p>
            <a:r>
              <a:rPr lang="en-US" sz="2000" dirty="0"/>
              <a:t>Adjectival vs noun usage for categories of race and ethnicity </a:t>
            </a:r>
          </a:p>
          <a:p>
            <a:r>
              <a:rPr lang="en-US" sz="2000" dirty="0"/>
              <a:t>Geographic origin and regionalization considerations </a:t>
            </a:r>
          </a:p>
          <a:p>
            <a:r>
              <a:rPr lang="en-US" sz="2000" dirty="0"/>
              <a:t>Examples are provided to help guide authors and editors </a:t>
            </a:r>
          </a:p>
        </p:txBody>
      </p:sp>
      <p:sp>
        <p:nvSpPr>
          <p:cNvPr id="5" name="Slide Number Placeholder 4">
            <a:extLst>
              <a:ext uri="{FF2B5EF4-FFF2-40B4-BE49-F238E27FC236}">
                <a16:creationId xmlns:a16="http://schemas.microsoft.com/office/drawing/2014/main" id="{C5C03C76-4385-B44F-8FF8-A7B1E7E462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95604-7EC0-7E4F-8833-D9F6F7344AE0}" type="slidenum">
              <a:rPr kumimoji="0" lang="en-US" sz="600" b="0" i="0" u="none" strike="noStrike" kern="1200" cap="none" spc="0" normalizeH="0" baseline="0" noProof="0" smtClean="0">
                <a:ln>
                  <a:noFill/>
                </a:ln>
                <a:solidFill>
                  <a:prstClr val="black">
                    <a:lumMod val="65000"/>
                    <a:lumOff val="35000"/>
                  </a:prstClr>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noProof="0" dirty="0">
              <a:ln>
                <a:noFill/>
              </a:ln>
              <a:solidFill>
                <a:prstClr val="black">
                  <a:lumMod val="65000"/>
                  <a:lumOff val="35000"/>
                </a:prstClr>
              </a:solidFill>
              <a:effectLst/>
              <a:uLnTx/>
              <a:uFillTx/>
              <a:latin typeface="Helvetica" pitchFamily="2" charset="0"/>
              <a:ea typeface="+mn-ea"/>
              <a:cs typeface="+mn-cs"/>
            </a:endParaRPr>
          </a:p>
        </p:txBody>
      </p:sp>
    </p:spTree>
    <p:extLst>
      <p:ext uri="{BB962C8B-B14F-4D97-AF65-F5344CB8AC3E}">
        <p14:creationId xmlns:p14="http://schemas.microsoft.com/office/powerpoint/2010/main" val="166431849"/>
      </p:ext>
    </p:extLst>
  </p:cSld>
  <p:clrMapOvr>
    <a:masterClrMapping/>
  </p:clrMapOvr>
  <mc:AlternateContent xmlns:mc="http://schemas.openxmlformats.org/markup-compatibility/2006" xmlns:p14="http://schemas.microsoft.com/office/powerpoint/2010/main">
    <mc:Choice Requires="p14">
      <p:transition spd="slow" p14:dur="2000" advTm="149070"/>
    </mc:Choice>
    <mc:Fallback xmlns="">
      <p:transition spd="slow" advTm="1490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5BE4-D5DB-BD4B-A087-02CAB8DBC78A}"/>
              </a:ext>
            </a:extLst>
          </p:cNvPr>
          <p:cNvSpPr>
            <a:spLocks noGrp="1"/>
          </p:cNvSpPr>
          <p:nvPr>
            <p:ph type="title"/>
          </p:nvPr>
        </p:nvSpPr>
        <p:spPr>
          <a:xfrm>
            <a:off x="686900" y="290560"/>
            <a:ext cx="10819300" cy="904363"/>
          </a:xfrm>
        </p:spPr>
        <p:txBody>
          <a:bodyPr/>
          <a:lstStyle/>
          <a:p>
            <a:r>
              <a:rPr lang="en-US" sz="2800" dirty="0"/>
              <a:t>Dissemination of the guidance</a:t>
            </a:r>
          </a:p>
        </p:txBody>
      </p:sp>
      <p:sp>
        <p:nvSpPr>
          <p:cNvPr id="3" name="Content Placeholder 2">
            <a:extLst>
              <a:ext uri="{FF2B5EF4-FFF2-40B4-BE49-F238E27FC236}">
                <a16:creationId xmlns:a16="http://schemas.microsoft.com/office/drawing/2014/main" id="{A9E03F94-D9CE-334B-9B91-7B25CC1350E3}"/>
              </a:ext>
            </a:extLst>
          </p:cNvPr>
          <p:cNvSpPr>
            <a:spLocks noGrp="1"/>
          </p:cNvSpPr>
          <p:nvPr>
            <p:ph idx="1"/>
          </p:nvPr>
        </p:nvSpPr>
        <p:spPr>
          <a:xfrm>
            <a:off x="686900" y="1050397"/>
            <a:ext cx="10820400" cy="4755600"/>
          </a:xfrm>
        </p:spPr>
        <p:txBody>
          <a:bodyPr/>
          <a:lstStyle/>
          <a:p>
            <a:pPr>
              <a:spcAft>
                <a:spcPts val="600"/>
              </a:spcAft>
            </a:pPr>
            <a:r>
              <a:rPr lang="en-US" dirty="0"/>
              <a:t>Added to the Inclusive Language section of the </a:t>
            </a:r>
            <a:r>
              <a:rPr lang="en-US" i="1" dirty="0"/>
              <a:t>AMA Manual of Style: A Guide for Authors and Editors</a:t>
            </a:r>
            <a:endParaRPr lang="en-US" dirty="0"/>
          </a:p>
          <a:p>
            <a:pPr>
              <a:spcAft>
                <a:spcPts val="600"/>
              </a:spcAft>
            </a:pPr>
            <a:r>
              <a:rPr lang="en-US" dirty="0"/>
              <a:t>Published in </a:t>
            </a:r>
            <a:r>
              <a:rPr lang="en-US" i="1" dirty="0"/>
              <a:t>JAMA </a:t>
            </a:r>
            <a:r>
              <a:rPr lang="en-US" dirty="0"/>
              <a:t>on August 17, 2021, and freely available: </a:t>
            </a:r>
            <a:r>
              <a:rPr lang="en-US" dirty="0">
                <a:hlinkClick r:id="rId3"/>
              </a:rPr>
              <a:t>https://jamanetwork.com/journals/jama/fullarticle/2783090</a:t>
            </a:r>
            <a:endParaRPr lang="en-US" i="1" dirty="0"/>
          </a:p>
          <a:p>
            <a:pPr>
              <a:spcAft>
                <a:spcPts val="600"/>
              </a:spcAft>
            </a:pPr>
            <a:r>
              <a:rPr lang="en-US" dirty="0"/>
              <a:t>Linked from all JAMA Network journals’ Instructions for Authors: </a:t>
            </a:r>
            <a:r>
              <a:rPr lang="en-US" dirty="0">
                <a:hlinkClick r:id="rId4"/>
              </a:rPr>
              <a:t>https://jamanetwork.com/journals/jama/pages/instructions-for-authors</a:t>
            </a:r>
            <a:endParaRPr lang="en-US" dirty="0"/>
          </a:p>
          <a:p>
            <a:pPr>
              <a:spcAft>
                <a:spcPts val="600"/>
              </a:spcAft>
            </a:pPr>
            <a:r>
              <a:rPr lang="en-US" dirty="0"/>
              <a:t>Freely available PDF on the AMA Manual of Style website: </a:t>
            </a:r>
            <a:r>
              <a:rPr lang="en-US" dirty="0">
                <a:hlinkClick r:id="rId5"/>
              </a:rPr>
              <a:t>https://www.amamanualofstyle.com/view/10.1093/jama/9780190246556.001.0001/med-9780190246556-chapter-11-div2-23</a:t>
            </a:r>
            <a:endParaRPr lang="en-US" b="1" dirty="0"/>
          </a:p>
          <a:p>
            <a:pPr>
              <a:spcAft>
                <a:spcPts val="600"/>
              </a:spcAft>
            </a:pPr>
            <a:r>
              <a:rPr lang="en-US" dirty="0"/>
              <a:t>Others are welcome to use and cite this guidance </a:t>
            </a:r>
          </a:p>
        </p:txBody>
      </p:sp>
      <p:sp>
        <p:nvSpPr>
          <p:cNvPr id="5" name="Slide Number Placeholder 4">
            <a:extLst>
              <a:ext uri="{FF2B5EF4-FFF2-40B4-BE49-F238E27FC236}">
                <a16:creationId xmlns:a16="http://schemas.microsoft.com/office/drawing/2014/main" id="{CE8AC88C-16E9-A34B-95BA-2BDEB59066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95604-7EC0-7E4F-8833-D9F6F7344AE0}" type="slidenum">
              <a:rPr kumimoji="0" lang="en-US" sz="600" b="0" i="0" u="none" strike="noStrike" kern="1200" cap="none" spc="0" normalizeH="0" baseline="0" noProof="0" smtClean="0">
                <a:ln>
                  <a:noFill/>
                </a:ln>
                <a:solidFill>
                  <a:prstClr val="black">
                    <a:lumMod val="65000"/>
                    <a:lumOff val="35000"/>
                  </a:prstClr>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noProof="0" dirty="0">
              <a:ln>
                <a:noFill/>
              </a:ln>
              <a:solidFill>
                <a:prstClr val="black">
                  <a:lumMod val="65000"/>
                  <a:lumOff val="35000"/>
                </a:prstClr>
              </a:solidFill>
              <a:effectLst/>
              <a:uLnTx/>
              <a:uFillTx/>
              <a:latin typeface="Helvetica" pitchFamily="2" charset="0"/>
              <a:ea typeface="+mn-ea"/>
              <a:cs typeface="+mn-cs"/>
            </a:endParaRPr>
          </a:p>
        </p:txBody>
      </p:sp>
    </p:spTree>
    <p:extLst>
      <p:ext uri="{BB962C8B-B14F-4D97-AF65-F5344CB8AC3E}">
        <p14:creationId xmlns:p14="http://schemas.microsoft.com/office/powerpoint/2010/main" val="3935440367"/>
      </p:ext>
    </p:extLst>
  </p:cSld>
  <p:clrMapOvr>
    <a:masterClrMapping/>
  </p:clrMapOvr>
  <mc:AlternateContent xmlns:mc="http://schemas.openxmlformats.org/markup-compatibility/2006" xmlns:p14="http://schemas.microsoft.com/office/powerpoint/2010/main">
    <mc:Choice Requires="p14">
      <p:transition spd="slow" p14:dur="2000" advTm="41872"/>
    </mc:Choice>
    <mc:Fallback xmlns="">
      <p:transition spd="slow" advTm="418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408C-B45B-514A-B239-B3AFD3F37657}"/>
              </a:ext>
            </a:extLst>
          </p:cNvPr>
          <p:cNvSpPr>
            <a:spLocks noGrp="1"/>
          </p:cNvSpPr>
          <p:nvPr>
            <p:ph type="title"/>
          </p:nvPr>
        </p:nvSpPr>
        <p:spPr>
          <a:xfrm>
            <a:off x="686899" y="603504"/>
            <a:ext cx="11116217" cy="904363"/>
          </a:xfrm>
        </p:spPr>
        <p:txBody>
          <a:bodyPr/>
          <a:lstStyle/>
          <a:p>
            <a:r>
              <a:rPr lang="en-US" sz="2400" dirty="0"/>
              <a:t>Summary Guide for Appropriate Terms When Reporting Race and Ethnicity</a:t>
            </a:r>
            <a:r>
              <a:rPr lang="en-US" sz="2400" b="0" dirty="0"/>
              <a:t> </a:t>
            </a:r>
            <a:endParaRPr lang="en-US" sz="2400" dirty="0"/>
          </a:p>
        </p:txBody>
      </p:sp>
      <p:graphicFrame>
        <p:nvGraphicFramePr>
          <p:cNvPr id="8" name="Content Placeholder 7">
            <a:extLst>
              <a:ext uri="{FF2B5EF4-FFF2-40B4-BE49-F238E27FC236}">
                <a16:creationId xmlns:a16="http://schemas.microsoft.com/office/drawing/2014/main" id="{6A7FC814-E1C0-4842-B2FC-538338065144}"/>
              </a:ext>
            </a:extLst>
          </p:cNvPr>
          <p:cNvGraphicFramePr>
            <a:graphicFrameLocks noGrp="1"/>
          </p:cNvGraphicFramePr>
          <p:nvPr>
            <p:ph idx="1"/>
            <p:extLst>
              <p:ext uri="{D42A27DB-BD31-4B8C-83A1-F6EECF244321}">
                <p14:modId xmlns:p14="http://schemas.microsoft.com/office/powerpoint/2010/main" val="2931007909"/>
              </p:ext>
            </p:extLst>
          </p:nvPr>
        </p:nvGraphicFramePr>
        <p:xfrm>
          <a:off x="1453243" y="1325880"/>
          <a:ext cx="10051858" cy="3931920"/>
        </p:xfrm>
        <a:graphic>
          <a:graphicData uri="http://schemas.openxmlformats.org/drawingml/2006/table">
            <a:tbl>
              <a:tblPr/>
              <a:tblGrid>
                <a:gridCol w="3779786">
                  <a:extLst>
                    <a:ext uri="{9D8B030D-6E8A-4147-A177-3AD203B41FA5}">
                      <a16:colId xmlns:a16="http://schemas.microsoft.com/office/drawing/2014/main" val="2235884057"/>
                    </a:ext>
                  </a:extLst>
                </a:gridCol>
                <a:gridCol w="6272072">
                  <a:extLst>
                    <a:ext uri="{9D8B030D-6E8A-4147-A177-3AD203B41FA5}">
                      <a16:colId xmlns:a16="http://schemas.microsoft.com/office/drawing/2014/main" val="1934986188"/>
                    </a:ext>
                  </a:extLst>
                </a:gridCol>
              </a:tblGrid>
              <a:tr h="0">
                <a:tc>
                  <a:txBody>
                    <a:bodyPr/>
                    <a:lstStyle/>
                    <a:p>
                      <a:pPr algn="l" rtl="0" fontAlgn="base"/>
                      <a:r>
                        <a:rPr lang="en-US" sz="1800" b="1" i="0" dirty="0">
                          <a:effectLst/>
                          <a:latin typeface="Calibri" panose="020F0502020204030204" pitchFamily="34" charset="0"/>
                        </a:rPr>
                        <a:t>Avoid</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1" i="0" dirty="0">
                          <a:effectLst/>
                          <a:latin typeface="Calibri" panose="020F0502020204030204" pitchFamily="34" charset="0"/>
                        </a:rPr>
                        <a:t>Preference</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929556"/>
                  </a:ext>
                </a:extLst>
              </a:tr>
              <a:tr h="0">
                <a:tc>
                  <a:txBody>
                    <a:bodyPr/>
                    <a:lstStyle/>
                    <a:p>
                      <a:pPr algn="l" rtl="0" fontAlgn="base"/>
                      <a:r>
                        <a:rPr lang="en-US" sz="1800" b="0" i="1" dirty="0">
                          <a:effectLst/>
                          <a:latin typeface="Calibri" panose="020F0502020204030204" pitchFamily="34" charset="0"/>
                        </a:rPr>
                        <a:t>black</a:t>
                      </a:r>
                      <a:r>
                        <a:rPr lang="en-US" sz="1800" b="0" i="0" dirty="0">
                          <a:effectLst/>
                          <a:latin typeface="Calibri" panose="020F0502020204030204" pitchFamily="34" charset="0"/>
                        </a:rPr>
                        <a:t> or </a:t>
                      </a:r>
                      <a:r>
                        <a:rPr lang="en-US" sz="1800" b="0" i="1" dirty="0">
                          <a:effectLst/>
                          <a:latin typeface="Calibri" panose="020F0502020204030204" pitchFamily="34" charset="0"/>
                        </a:rPr>
                        <a:t>white</a:t>
                      </a:r>
                      <a:r>
                        <a:rPr lang="en-US" sz="1800" b="0" i="0" dirty="0">
                          <a:effectLst/>
                          <a:latin typeface="Calibri" panose="020F0502020204030204" pitchFamily="34" charset="0"/>
                        </a:rPr>
                        <a:t> race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1" i="1" dirty="0">
                          <a:effectLst/>
                          <a:latin typeface="Calibri" panose="020F0502020204030204" pitchFamily="34" charset="0"/>
                        </a:rPr>
                        <a:t>B</a:t>
                      </a:r>
                      <a:r>
                        <a:rPr lang="en-US" sz="1800" b="0" i="1" dirty="0">
                          <a:effectLst/>
                          <a:latin typeface="Calibri" panose="020F0502020204030204" pitchFamily="34" charset="0"/>
                        </a:rPr>
                        <a:t>lack</a:t>
                      </a:r>
                      <a:r>
                        <a:rPr lang="en-US" sz="1800" b="0" i="0" dirty="0">
                          <a:effectLst/>
                          <a:latin typeface="Calibri" panose="020F0502020204030204" pitchFamily="34" charset="0"/>
                        </a:rPr>
                        <a:t> or </a:t>
                      </a:r>
                      <a:r>
                        <a:rPr lang="en-US" sz="1800" b="1" i="1" dirty="0">
                          <a:effectLst/>
                          <a:latin typeface="Calibri" panose="020F0502020204030204" pitchFamily="34" charset="0"/>
                        </a:rPr>
                        <a:t>W</a:t>
                      </a:r>
                      <a:r>
                        <a:rPr lang="en-US" sz="1800" b="0" i="1" dirty="0">
                          <a:effectLst/>
                          <a:latin typeface="Calibri" panose="020F0502020204030204" pitchFamily="34" charset="0"/>
                        </a:rPr>
                        <a:t>hite</a:t>
                      </a:r>
                      <a:r>
                        <a:rPr lang="en-US" sz="1800" b="0" i="0" dirty="0">
                          <a:effectLst/>
                          <a:latin typeface="Calibri" panose="020F0502020204030204" pitchFamily="34" charset="0"/>
                        </a:rPr>
                        <a:t> race </a:t>
                      </a:r>
                      <a:endParaRPr lang="en-US" sz="1800" b="0" i="0" dirty="0">
                        <a:effectLst/>
                      </a:endParaRPr>
                    </a:p>
                    <a:p>
                      <a:pPr algn="l" rtl="0" fontAlgn="base"/>
                      <a:r>
                        <a:rPr lang="en-US" sz="1800" b="0" i="0" dirty="0">
                          <a:effectLst/>
                          <a:latin typeface="Calibri" panose="020F0502020204030204" pitchFamily="34" charset="0"/>
                        </a:rPr>
                        <a:t>Both terms, when describing race, should have initial capitalization, except when capitalization could be perceived as inflammatory or inappropriate (eg, “white supremacy”).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679187"/>
                  </a:ext>
                </a:extLst>
              </a:tr>
              <a:tr h="0">
                <a:tc>
                  <a:txBody>
                    <a:bodyPr/>
                    <a:lstStyle/>
                    <a:p>
                      <a:pPr algn="l" rtl="0" fontAlgn="base"/>
                      <a:r>
                        <a:rPr lang="en-US" sz="1800" b="0" i="1" dirty="0">
                          <a:solidFill>
                            <a:srgbClr val="000000"/>
                          </a:solidFill>
                          <a:effectLst/>
                          <a:latin typeface="Calibri" panose="020F0502020204030204" pitchFamily="34" charset="0"/>
                        </a:rPr>
                        <a:t>race/ethnicity</a:t>
                      </a:r>
                      <a:r>
                        <a:rPr lang="en-US" sz="1800" b="0" i="0" dirty="0">
                          <a:solidFill>
                            <a:srgbClr val="000000"/>
                          </a:solidFill>
                          <a:effectLst/>
                          <a:latin typeface="Calibri" panose="020F0502020204030204" pitchFamily="34" charset="0"/>
                        </a:rPr>
                        <a:t> </a:t>
                      </a:r>
                      <a:endParaRPr lang="en-US" sz="1800" b="0" i="0" dirty="0">
                        <a:effectLst/>
                      </a:endParaRPr>
                    </a:p>
                    <a:p>
                      <a:pPr algn="l" rtl="0" fontAlgn="base"/>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1" dirty="0">
                          <a:solidFill>
                            <a:srgbClr val="000000"/>
                          </a:solidFill>
                          <a:effectLst/>
                          <a:latin typeface="Calibri" panose="020F0502020204030204" pitchFamily="34" charset="0"/>
                        </a:rPr>
                        <a:t>race and </a:t>
                      </a:r>
                      <a:r>
                        <a:rPr lang="en-US" sz="1800" b="0" i="1" dirty="0">
                          <a:effectLst/>
                          <a:latin typeface="Calibri" panose="020F0502020204030204" pitchFamily="34" charset="0"/>
                        </a:rPr>
                        <a:t>ethnicity</a:t>
                      </a:r>
                      <a:r>
                        <a:rPr lang="en-US" sz="1800" b="0" i="0" dirty="0">
                          <a:effectLst/>
                          <a:latin typeface="Calibri" panose="020F0502020204030204" pitchFamily="34" charset="0"/>
                        </a:rPr>
                        <a:t> </a:t>
                      </a:r>
                      <a:endParaRPr lang="en-US" sz="1800" b="0" i="0" dirty="0">
                        <a:effectLst/>
                      </a:endParaRPr>
                    </a:p>
                    <a:p>
                      <a:pPr algn="l" rtl="0" fontAlgn="base"/>
                      <a:r>
                        <a:rPr lang="en-US" sz="1800" b="0" i="0" dirty="0">
                          <a:effectLst/>
                          <a:latin typeface="Calibri" panose="020F0502020204030204" pitchFamily="34" charset="0"/>
                        </a:rPr>
                        <a:t>There are numerous subcategories within race and ethnicity. Given that a virgule often means “and/or,” which can be confusing, do not use the virgule construction in this context.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56638"/>
                  </a:ext>
                </a:extLst>
              </a:tr>
              <a:tr h="0">
                <a:tc>
                  <a:txBody>
                    <a:bodyPr/>
                    <a:lstStyle/>
                    <a:p>
                      <a:pPr algn="l" rtl="0" fontAlgn="base"/>
                      <a:r>
                        <a:rPr lang="en-US" sz="1800" b="0" i="1" dirty="0">
                          <a:effectLst/>
                          <a:latin typeface="Calibri" panose="020F0502020204030204" pitchFamily="34" charset="0"/>
                        </a:rPr>
                        <a:t>White, Black, Hispanic, Asian</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1" dirty="0">
                          <a:effectLst/>
                          <a:latin typeface="Calibri" panose="020F0502020204030204" pitchFamily="34" charset="0"/>
                        </a:rPr>
                        <a:t>Asian, Black, Hispanic, White</a:t>
                      </a:r>
                      <a:r>
                        <a:rPr lang="en-US" sz="1800" b="0" i="0" dirty="0">
                          <a:effectLst/>
                          <a:latin typeface="Calibri" panose="020F0502020204030204" pitchFamily="34" charset="0"/>
                        </a:rPr>
                        <a:t> </a:t>
                      </a:r>
                      <a:endParaRPr lang="en-US" sz="1800" b="0" i="0" dirty="0">
                        <a:effectLst/>
                      </a:endParaRPr>
                    </a:p>
                    <a:p>
                      <a:pPr algn="l" rtl="0" fontAlgn="base"/>
                      <a:r>
                        <a:rPr lang="en-US" sz="1800" b="0" i="0" dirty="0">
                          <a:effectLst/>
                          <a:latin typeface="Calibri" panose="020F0502020204030204" pitchFamily="34" charset="0"/>
                        </a:rPr>
                        <a:t>List race and ethnicity categories in alphabetical order, not in order of proportion.  “Other” and “unknown” should be listed last.</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84444"/>
                  </a:ext>
                </a:extLst>
              </a:tr>
            </a:tbl>
          </a:graphicData>
        </a:graphic>
      </p:graphicFrame>
      <p:sp>
        <p:nvSpPr>
          <p:cNvPr id="5" name="Slide Number Placeholder 4">
            <a:extLst>
              <a:ext uri="{FF2B5EF4-FFF2-40B4-BE49-F238E27FC236}">
                <a16:creationId xmlns:a16="http://schemas.microsoft.com/office/drawing/2014/main" id="{9068D28A-64BA-864C-831E-5162AD5A60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95604-7EC0-7E4F-8833-D9F6F7344AE0}" type="slidenum">
              <a:rPr kumimoji="0" lang="en-US" sz="600" b="0" i="0" u="none" strike="noStrike" kern="1200" cap="none" spc="0" normalizeH="0" baseline="0" noProof="0" smtClean="0">
                <a:ln>
                  <a:noFill/>
                </a:ln>
                <a:solidFill>
                  <a:prstClr val="black">
                    <a:lumMod val="65000"/>
                    <a:lumOff val="35000"/>
                  </a:prstClr>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dirty="0">
              <a:ln>
                <a:noFill/>
              </a:ln>
              <a:solidFill>
                <a:prstClr val="black">
                  <a:lumMod val="65000"/>
                  <a:lumOff val="35000"/>
                </a:prstClr>
              </a:solidFill>
              <a:effectLst/>
              <a:uLnTx/>
              <a:uFillTx/>
              <a:latin typeface="Helvetica" pitchFamily="2" charset="0"/>
              <a:ea typeface="+mn-ea"/>
              <a:cs typeface="+mn-cs"/>
            </a:endParaRPr>
          </a:p>
        </p:txBody>
      </p:sp>
    </p:spTree>
    <p:extLst>
      <p:ext uri="{BB962C8B-B14F-4D97-AF65-F5344CB8AC3E}">
        <p14:creationId xmlns:p14="http://schemas.microsoft.com/office/powerpoint/2010/main" val="2685464787"/>
      </p:ext>
    </p:extLst>
  </p:cSld>
  <p:clrMapOvr>
    <a:masterClrMapping/>
  </p:clrMapOvr>
  <mc:AlternateContent xmlns:mc="http://schemas.openxmlformats.org/markup-compatibility/2006" xmlns:p14="http://schemas.microsoft.com/office/powerpoint/2010/main">
    <mc:Choice Requires="p14">
      <p:transition spd="slow" p14:dur="2000" advTm="65035"/>
    </mc:Choice>
    <mc:Fallback xmlns="">
      <p:transition spd="slow" advTm="6503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5E0894-108F-6545-82FF-2859D49394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95604-7EC0-7E4F-8833-D9F6F7344AE0}" type="slidenum">
              <a:rPr kumimoji="0" lang="en-US" sz="600" b="0" i="0" u="none" strike="noStrike" kern="1200" cap="none" spc="0" normalizeH="0" baseline="0" noProof="0" smtClean="0">
                <a:ln>
                  <a:noFill/>
                </a:ln>
                <a:solidFill>
                  <a:prstClr val="black">
                    <a:lumMod val="65000"/>
                    <a:lumOff val="35000"/>
                  </a:prstClr>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noProof="0" dirty="0">
              <a:ln>
                <a:noFill/>
              </a:ln>
              <a:solidFill>
                <a:prstClr val="black">
                  <a:lumMod val="65000"/>
                  <a:lumOff val="35000"/>
                </a:prstClr>
              </a:solidFill>
              <a:effectLst/>
              <a:uLnTx/>
              <a:uFillTx/>
              <a:latin typeface="Helvetica" pitchFamily="2" charset="0"/>
              <a:ea typeface="+mn-ea"/>
              <a:cs typeface="+mn-cs"/>
            </a:endParaRPr>
          </a:p>
        </p:txBody>
      </p:sp>
      <p:graphicFrame>
        <p:nvGraphicFramePr>
          <p:cNvPr id="2" name="Table 1">
            <a:extLst>
              <a:ext uri="{FF2B5EF4-FFF2-40B4-BE49-F238E27FC236}">
                <a16:creationId xmlns:a16="http://schemas.microsoft.com/office/drawing/2014/main" id="{0F362EA4-FB65-8547-B959-19BC2676F0A2}"/>
              </a:ext>
            </a:extLst>
          </p:cNvPr>
          <p:cNvGraphicFramePr>
            <a:graphicFrameLocks noGrp="1"/>
          </p:cNvGraphicFramePr>
          <p:nvPr/>
        </p:nvGraphicFramePr>
        <p:xfrm>
          <a:off x="766483" y="276745"/>
          <a:ext cx="10861074" cy="365760"/>
        </p:xfrm>
        <a:graphic>
          <a:graphicData uri="http://schemas.openxmlformats.org/drawingml/2006/table">
            <a:tbl>
              <a:tblPr/>
              <a:tblGrid>
                <a:gridCol w="1974740">
                  <a:extLst>
                    <a:ext uri="{9D8B030D-6E8A-4147-A177-3AD203B41FA5}">
                      <a16:colId xmlns:a16="http://schemas.microsoft.com/office/drawing/2014/main" val="693368730"/>
                    </a:ext>
                  </a:extLst>
                </a:gridCol>
                <a:gridCol w="8886334">
                  <a:extLst>
                    <a:ext uri="{9D8B030D-6E8A-4147-A177-3AD203B41FA5}">
                      <a16:colId xmlns:a16="http://schemas.microsoft.com/office/drawing/2014/main" val="1028898401"/>
                    </a:ext>
                  </a:extLst>
                </a:gridCol>
              </a:tblGrid>
              <a:tr h="0">
                <a:tc>
                  <a:txBody>
                    <a:bodyPr/>
                    <a:lstStyle/>
                    <a:p>
                      <a:pPr algn="l" rtl="0" fontAlgn="base"/>
                      <a:r>
                        <a:rPr lang="en-US" sz="1800" b="1" i="0" dirty="0">
                          <a:effectLst/>
                          <a:latin typeface="Calibri" panose="020F0502020204030204" pitchFamily="34" charset="0"/>
                        </a:rPr>
                        <a:t>Avoid</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1" i="0" dirty="0">
                          <a:effectLst/>
                          <a:latin typeface="Calibri" panose="020F0502020204030204" pitchFamily="34" charset="0"/>
                        </a:rPr>
                        <a:t>Preference</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030736"/>
                  </a:ext>
                </a:extLst>
              </a:tr>
            </a:tbl>
          </a:graphicData>
        </a:graphic>
      </p:graphicFrame>
      <p:graphicFrame>
        <p:nvGraphicFramePr>
          <p:cNvPr id="6" name="Table 5">
            <a:extLst>
              <a:ext uri="{FF2B5EF4-FFF2-40B4-BE49-F238E27FC236}">
                <a16:creationId xmlns:a16="http://schemas.microsoft.com/office/drawing/2014/main" id="{977389E7-7976-DE4C-97EC-FCD883A5E699}"/>
              </a:ext>
            </a:extLst>
          </p:cNvPr>
          <p:cNvGraphicFramePr>
            <a:graphicFrameLocks noGrp="1"/>
          </p:cNvGraphicFramePr>
          <p:nvPr>
            <p:extLst>
              <p:ext uri="{D42A27DB-BD31-4B8C-83A1-F6EECF244321}">
                <p14:modId xmlns:p14="http://schemas.microsoft.com/office/powerpoint/2010/main" val="799155864"/>
              </p:ext>
            </p:extLst>
          </p:nvPr>
        </p:nvGraphicFramePr>
        <p:xfrm>
          <a:off x="766483" y="642505"/>
          <a:ext cx="10861074" cy="5212080"/>
        </p:xfrm>
        <a:graphic>
          <a:graphicData uri="http://schemas.openxmlformats.org/drawingml/2006/table">
            <a:tbl>
              <a:tblPr/>
              <a:tblGrid>
                <a:gridCol w="1949823">
                  <a:extLst>
                    <a:ext uri="{9D8B030D-6E8A-4147-A177-3AD203B41FA5}">
                      <a16:colId xmlns:a16="http://schemas.microsoft.com/office/drawing/2014/main" val="2858158925"/>
                    </a:ext>
                  </a:extLst>
                </a:gridCol>
                <a:gridCol w="8911251">
                  <a:extLst>
                    <a:ext uri="{9D8B030D-6E8A-4147-A177-3AD203B41FA5}">
                      <a16:colId xmlns:a16="http://schemas.microsoft.com/office/drawing/2014/main" val="1960235185"/>
                    </a:ext>
                  </a:extLst>
                </a:gridCol>
              </a:tblGrid>
              <a:tr h="0">
                <a:tc>
                  <a:txBody>
                    <a:bodyPr/>
                    <a:lstStyle/>
                    <a:p>
                      <a:pPr algn="l" rtl="0" fontAlgn="base"/>
                      <a:r>
                        <a:rPr lang="en-US" sz="1800" b="0" i="1" dirty="0">
                          <a:effectLst/>
                          <a:latin typeface="Calibri" panose="020F0502020204030204" pitchFamily="34" charset="0"/>
                        </a:rPr>
                        <a:t>Whites, Blacks, Asians</a:t>
                      </a:r>
                      <a:r>
                        <a:rPr lang="en-US" sz="1800" b="0" i="0" dirty="0">
                          <a:effectLst/>
                          <a:latin typeface="Calibri" panose="020F0502020204030204" pitchFamily="34" charset="0"/>
                        </a:rPr>
                        <a:t>, etc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0" dirty="0">
                          <a:effectLst/>
                          <a:latin typeface="Calibri" panose="020F0502020204030204" pitchFamily="34" charset="0"/>
                        </a:rPr>
                        <a:t>Do not present race and ethnicity as nouns.</a:t>
                      </a:r>
                    </a:p>
                    <a:p>
                      <a:pPr algn="l" rtl="0" fontAlgn="base"/>
                      <a:r>
                        <a:rPr lang="en-US" sz="1800" b="0" i="0" dirty="0">
                          <a:effectLst/>
                          <a:latin typeface="Calibri" panose="020F0502020204030204" pitchFamily="34" charset="0"/>
                        </a:rPr>
                        <a:t>Use as modifiers (eg, Asian patient, Black individual, White populations) or as predicate adjectives (eg, Patients who are Asian, Black, or White). </a:t>
                      </a:r>
                      <a:endParaRPr lang="en-US" sz="1800" b="0" i="0" dirty="0">
                        <a:effectLst/>
                      </a:endParaRPr>
                    </a:p>
                    <a:p>
                      <a:pPr algn="l" rtl="0" fontAlgn="base"/>
                      <a:r>
                        <a:rPr lang="en-US" sz="1800" b="0" i="0" dirty="0">
                          <a:solidFill>
                            <a:srgbClr val="000000"/>
                          </a:solidFill>
                          <a:effectLst/>
                          <a:latin typeface="Calibri" panose="020F0502020204030204" pitchFamily="34" charset="0"/>
                        </a:rPr>
                        <a:t>The adjectival form may be used as a predicate adjective to modify the subject of a phrase (eg, “the patients were Asian, Black, Hispanic, and White”).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214742"/>
                  </a:ext>
                </a:extLst>
              </a:tr>
              <a:tr h="0">
                <a:tc>
                  <a:txBody>
                    <a:bodyPr/>
                    <a:lstStyle/>
                    <a:p>
                      <a:pPr algn="l" rtl="0" fontAlgn="base"/>
                      <a:r>
                        <a:rPr lang="en-US" sz="1800" b="0" i="1" dirty="0">
                          <a:effectLst/>
                          <a:latin typeface="Calibri" panose="020F0502020204030204" pitchFamily="34" charset="0"/>
                        </a:rPr>
                        <a:t>Asian-American, </a:t>
                      </a:r>
                    </a:p>
                    <a:p>
                      <a:pPr algn="l" rtl="0" fontAlgn="base"/>
                      <a:r>
                        <a:rPr lang="en-US" sz="1800" b="0" i="1" dirty="0">
                          <a:effectLst/>
                          <a:latin typeface="Calibri" panose="020F0502020204030204" pitchFamily="34" charset="0"/>
                        </a:rPr>
                        <a:t>African-American</a:t>
                      </a:r>
                    </a:p>
                    <a:p>
                      <a:pPr algn="l" rtl="0" fontAlgn="base"/>
                      <a:r>
                        <a:rPr lang="en-US" sz="1800" b="0" i="1" dirty="0">
                          <a:effectLst/>
                          <a:latin typeface="Calibri" panose="020F0502020204030204" pitchFamily="34" charset="0"/>
                        </a:rPr>
                        <a:t>Mexican-American </a:t>
                      </a:r>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1" dirty="0">
                          <a:effectLst/>
                          <a:latin typeface="Calibri" panose="020F0502020204030204" pitchFamily="34" charset="0"/>
                        </a:rPr>
                        <a:t>Asian American, African American, </a:t>
                      </a:r>
                      <a:r>
                        <a:rPr lang="en-US" sz="1800" b="0" i="0" dirty="0">
                          <a:effectLst/>
                          <a:latin typeface="Calibri" panose="020F0502020204030204" pitchFamily="34" charset="0"/>
                        </a:rPr>
                        <a:t>and</a:t>
                      </a:r>
                      <a:r>
                        <a:rPr lang="en-US" sz="1800" b="0" i="1" dirty="0">
                          <a:effectLst/>
                          <a:latin typeface="Calibri" panose="020F0502020204030204" pitchFamily="34" charset="0"/>
                        </a:rPr>
                        <a:t> Mexican American</a:t>
                      </a:r>
                      <a:r>
                        <a:rPr lang="en-US" sz="1800" b="0" i="0" dirty="0">
                          <a:effectLst/>
                          <a:latin typeface="Calibri" panose="020F0502020204030204" pitchFamily="34" charset="0"/>
                        </a:rPr>
                        <a:t> </a:t>
                      </a:r>
                    </a:p>
                    <a:p>
                      <a:pPr algn="l" rtl="0" fontAlgn="base"/>
                      <a:endParaRPr lang="en-US" sz="1800" b="0" i="0" dirty="0">
                        <a:effectLst/>
                      </a:endParaRPr>
                    </a:p>
                    <a:p>
                      <a:pPr algn="l" rtl="0" fontAlgn="base"/>
                      <a:r>
                        <a:rPr lang="en-US" sz="1800" b="0" i="0" dirty="0">
                          <a:effectLst/>
                          <a:latin typeface="Calibri" panose="020F0502020204030204" pitchFamily="34" charset="0"/>
                        </a:rPr>
                        <a:t>Most combinations of proper adjectives derived from geographic entities are not hyphenated when used as noun or adjective formations; therefore, do not hyphenate these terms and similar combinations as nouns or compound modifiers (eg, </a:t>
                      </a:r>
                      <a:r>
                        <a:rPr lang="en-US" sz="1800" b="0" i="1" dirty="0">
                          <a:effectLst/>
                          <a:latin typeface="Calibri" panose="020F0502020204030204" pitchFamily="34" charset="0"/>
                        </a:rPr>
                        <a:t>African American patient</a:t>
                      </a:r>
                      <a:r>
                        <a:rPr lang="en-US" sz="1800" b="0" i="0" dirty="0">
                          <a:effectLst/>
                          <a:latin typeface="Calibri" panose="020F0502020204030204" pitchFamily="34" charset="0"/>
                        </a:rPr>
                        <a:t>).  </a:t>
                      </a:r>
                    </a:p>
                    <a:p>
                      <a:pPr algn="l" rtl="0" fontAlgn="base"/>
                      <a:endParaRPr lang="en-US" sz="1800" b="0" i="0" dirty="0">
                        <a:effectLst/>
                      </a:endParaRPr>
                    </a:p>
                    <a:p>
                      <a:pPr algn="l" rtl="0" fontAlgn="base"/>
                      <a:r>
                        <a:rPr lang="en-US" sz="1800" b="0" i="0" dirty="0">
                          <a:effectLst/>
                          <a:latin typeface="Calibri" panose="020F0502020204030204" pitchFamily="34" charset="0"/>
                        </a:rPr>
                        <a:t>Do not add "American" to racial and ethnic categories if the context is in the US. Follow what the author provided and query if it is not clear or inconsistent.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340758"/>
                  </a:ext>
                </a:extLst>
              </a:tr>
              <a:tr h="0">
                <a:tc>
                  <a:txBody>
                    <a:bodyPr/>
                    <a:lstStyle/>
                    <a:p>
                      <a:pPr algn="l" rtl="0" fontAlgn="base"/>
                      <a:r>
                        <a:rPr lang="en-US" sz="1800" b="0" i="1" dirty="0">
                          <a:solidFill>
                            <a:srgbClr val="000000"/>
                          </a:solidFill>
                          <a:effectLst/>
                          <a:latin typeface="Calibri" panose="020F0502020204030204" pitchFamily="34" charset="0"/>
                        </a:rPr>
                        <a:t>Mixed race</a:t>
                      </a:r>
                      <a:r>
                        <a:rPr lang="en-US" sz="1800" b="0" i="0" dirty="0">
                          <a:solidFill>
                            <a:srgbClr val="000000"/>
                          </a:solidFill>
                          <a:effectLst/>
                          <a:latin typeface="Calibri" panose="020F0502020204030204" pitchFamily="34" charset="0"/>
                        </a:rPr>
                        <a:t> </a:t>
                      </a:r>
                      <a:endParaRPr lang="en-US" sz="1800" b="0" i="0" dirty="0">
                        <a:effectLst/>
                      </a:endParaRPr>
                    </a:p>
                    <a:p>
                      <a:pPr algn="l" rtl="0" fontAlgn="base"/>
                      <a:r>
                        <a:rPr lang="en-US" sz="18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800" b="0" i="0" dirty="0">
                          <a:effectLst/>
                          <a:latin typeface="Calibri" panose="020F0502020204030204" pitchFamily="34" charset="0"/>
                        </a:rPr>
                        <a:t>May carry negative connotations and should be avoided, unless it was specifically used in data collection; in this case, the term should be defined, if possible. </a:t>
                      </a:r>
                    </a:p>
                    <a:p>
                      <a:pPr algn="l" rtl="0" fontAlgn="base"/>
                      <a:r>
                        <a:rPr lang="en-US" sz="1800" b="0" i="0" dirty="0">
                          <a:effectLst/>
                          <a:latin typeface="Calibri" panose="020F0502020204030204" pitchFamily="34" charset="0"/>
                        </a:rPr>
                        <a:t>The terms </a:t>
                      </a:r>
                      <a:r>
                        <a:rPr lang="en-US" sz="1800" b="0" i="1" dirty="0">
                          <a:effectLst/>
                          <a:latin typeface="Calibri" panose="020F0502020204030204" pitchFamily="34" charset="0"/>
                        </a:rPr>
                        <a:t>multiracial</a:t>
                      </a:r>
                      <a:r>
                        <a:rPr lang="en-US" sz="1800" b="0" i="0" dirty="0">
                          <a:effectLst/>
                          <a:latin typeface="Calibri" panose="020F0502020204030204" pitchFamily="34" charset="0"/>
                        </a:rPr>
                        <a:t> and </a:t>
                      </a:r>
                      <a:r>
                        <a:rPr lang="en-US" sz="1800" b="0" i="1" dirty="0">
                          <a:effectLst/>
                          <a:latin typeface="Calibri" panose="020F0502020204030204" pitchFamily="34" charset="0"/>
                        </a:rPr>
                        <a:t>multiethnic</a:t>
                      </a:r>
                      <a:r>
                        <a:rPr lang="en-US" sz="1800" b="0" i="0" dirty="0">
                          <a:effectLst/>
                          <a:latin typeface="Calibri" panose="020F0502020204030204" pitchFamily="34" charset="0"/>
                        </a:rPr>
                        <a:t> may be acceptable in reports of studies if the specific categories these terms comprise are defined or if the terms were predefined in a study or database to which participants self-selected.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327101"/>
                  </a:ext>
                </a:extLst>
              </a:tr>
            </a:tbl>
          </a:graphicData>
        </a:graphic>
      </p:graphicFrame>
    </p:spTree>
    <p:extLst>
      <p:ext uri="{BB962C8B-B14F-4D97-AF65-F5344CB8AC3E}">
        <p14:creationId xmlns:p14="http://schemas.microsoft.com/office/powerpoint/2010/main" val="522300339"/>
      </p:ext>
    </p:extLst>
  </p:cSld>
  <p:clrMapOvr>
    <a:masterClrMapping/>
  </p:clrMapOvr>
  <mc:AlternateContent xmlns:mc="http://schemas.openxmlformats.org/markup-compatibility/2006" xmlns:p14="http://schemas.microsoft.com/office/powerpoint/2010/main">
    <mc:Choice Requires="p14">
      <p:transition spd="slow" p14:dur="2000" advTm="64191"/>
    </mc:Choice>
    <mc:Fallback xmlns="">
      <p:transition spd="slow" advTm="6419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5.3|3.4"/>
</p:tagLst>
</file>

<file path=ppt/tags/tag2.xml><?xml version="1.0" encoding="utf-8"?>
<p:tagLst xmlns:a="http://schemas.openxmlformats.org/drawingml/2006/main" xmlns:r="http://schemas.openxmlformats.org/officeDocument/2006/relationships" xmlns:p="http://schemas.openxmlformats.org/presentationml/2006/main">
  <p:tag name="TIMING" val="|26.9|37.1"/>
</p:tagLst>
</file>

<file path=ppt/tags/tag3.xml><?xml version="1.0" encoding="utf-8"?>
<p:tagLst xmlns:a="http://schemas.openxmlformats.org/drawingml/2006/main" xmlns:r="http://schemas.openxmlformats.org/officeDocument/2006/relationships" xmlns:p="http://schemas.openxmlformats.org/presentationml/2006/main">
  <p:tag name="TIMING" val="|6.6|14.5|18.5|26.1|1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N-template-nodate-singlelinespace" id="{7076A8B7-9289-0A48-8324-DB7E7F00964D}" vid="{D3ED1D7D-58BF-4A4E-B72A-E861F897E60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DB64168-67AF-4643-9966-1F8EC445C59B}" vid="{AF6CE690-9B90-1146-8B50-2897B020359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DB64168-67AF-4643-9966-1F8EC445C59B}" vid="{AF6CE690-9B90-1146-8B50-2897B020359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E1D2DD12D2346A37CC0B6C334B16B" ma:contentTypeVersion="11" ma:contentTypeDescription="Create a new document." ma:contentTypeScope="" ma:versionID="a56136fc25245642364c24c6ba6f44ee">
  <xsd:schema xmlns:xsd="http://www.w3.org/2001/XMLSchema" xmlns:xs="http://www.w3.org/2001/XMLSchema" xmlns:p="http://schemas.microsoft.com/office/2006/metadata/properties" xmlns:ns2="e3420956-6198-4b22-b208-ce7a5fa75fee" xmlns:ns3="2886d778-7667-4477-8207-d6494a01f303" targetNamespace="http://schemas.microsoft.com/office/2006/metadata/properties" ma:root="true" ma:fieldsID="806eca508f21727ea34a51a791116479" ns2:_="" ns3:_="">
    <xsd:import namespace="e3420956-6198-4b22-b208-ce7a5fa75fee"/>
    <xsd:import namespace="2886d778-7667-4477-8207-d6494a01f3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20956-6198-4b22-b208-ce7a5fa75f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86d778-7667-4477-8207-d6494a01f30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04E06C-4A47-4204-BD02-860FF73D1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20956-6198-4b22-b208-ce7a5fa75fee"/>
    <ds:schemaRef ds:uri="2886d778-7667-4477-8207-d6494a01f3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8EF9A0-8CF5-4B48-B3EA-36B21F76137F}">
  <ds:schemaRefs>
    <ds:schemaRef ds:uri="http://schemas.microsoft.com/sharepoint/v3/contenttype/forms"/>
  </ds:schemaRefs>
</ds:datastoreItem>
</file>

<file path=customXml/itemProps3.xml><?xml version="1.0" encoding="utf-8"?>
<ds:datastoreItem xmlns:ds="http://schemas.openxmlformats.org/officeDocument/2006/customXml" ds:itemID="{B10C62CF-AA4E-453B-9171-59992C5F359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23544</TotalTime>
  <Words>3677</Words>
  <Application>Microsoft Macintosh PowerPoint</Application>
  <PresentationFormat>Widescreen</PresentationFormat>
  <Paragraphs>207</Paragraphs>
  <Slides>18</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Helvetica</vt:lpstr>
      <vt:lpstr>Lato</vt:lpstr>
      <vt:lpstr>myriad-pro</vt:lpstr>
      <vt:lpstr>Office Theme</vt:lpstr>
      <vt:lpstr>1_Office Theme</vt:lpstr>
      <vt:lpstr>2_Office Theme</vt:lpstr>
      <vt:lpstr>Updated Guidance on Reporting Race and Ethnicity in Medical Journals</vt:lpstr>
      <vt:lpstr>Disclosures</vt:lpstr>
      <vt:lpstr>Updated Guidance on the Reporting of Race and Ethnicity in Medical and Science Journals </vt:lpstr>
      <vt:lpstr>Process</vt:lpstr>
      <vt:lpstr>Key principles in the updated guidance</vt:lpstr>
      <vt:lpstr>Guidance components</vt:lpstr>
      <vt:lpstr>Dissemination of the guidance</vt:lpstr>
      <vt:lpstr>Summary Guide for Appropriate Terms When Reporting Race and Ethnicity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 to JAMA Network journals’ Instructions for Authors</vt:lpstr>
      <vt:lpstr>Stylebook Updates: amamanualofstyle.com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Bergmann</dc:creator>
  <cp:lastModifiedBy>Annette Flanagin</cp:lastModifiedBy>
  <cp:revision>59</cp:revision>
  <dcterms:created xsi:type="dcterms:W3CDTF">2019-11-07T21:41:19Z</dcterms:created>
  <dcterms:modified xsi:type="dcterms:W3CDTF">2021-09-17T16:51:08Z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0x010100ECFE1D2DD12D2346A37CC0B6C334B16B</vt:lpwstr>
  </property>
  <property fmtid="{D5CDD505-2E9C-101B-9397-08002B2CF9AE}" pid="3" name="Order">
    <vt:r8>100</vt:r8>
  </property>
</Properties>
</file>